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Masters/slideMaster7.xml" ContentType="application/vnd.openxmlformats-officedocument.presentationml.slideMaster+xml"/>
  <Override PartName="/ppt/slideMasters/slideMaster8.xml" ContentType="application/vnd.openxmlformats-officedocument.presentationml.slideMaster+xml"/>
  <Override PartName="/ppt/slideMasters/slideMaster9.xml" ContentType="application/vnd.openxmlformats-officedocument.presentationml.slideMaster+xml"/>
  <Override PartName="/ppt/slideMasters/slideMaster10.xml" ContentType="application/vnd.openxmlformats-officedocument.presentationml.slideMaster+xml"/>
  <Override PartName="/ppt/slideMasters/slideMaster11.xml" ContentType="application/vnd.openxmlformats-officedocument.presentationml.slideMaster+xml"/>
  <Override PartName="/ppt/slideMasters/_rels/slideMaster1.xml.rels" ContentType="application/vnd.openxmlformats-package.relationships+xml"/>
  <Override PartName="/ppt/slideMasters/_rels/slideMaster2.xml.rels" ContentType="application/vnd.openxmlformats-package.relationships+xml"/>
  <Override PartName="/ppt/slideMasters/_rels/slideMaster3.xml.rels" ContentType="application/vnd.openxmlformats-package.relationships+xml"/>
  <Override PartName="/ppt/slideMasters/_rels/slideMaster4.xml.rels" ContentType="application/vnd.openxmlformats-package.relationships+xml"/>
  <Override PartName="/ppt/slideMasters/_rels/slideMaster5.xml.rels" ContentType="application/vnd.openxmlformats-package.relationships+xml"/>
  <Override PartName="/ppt/slideMasters/_rels/slideMaster6.xml.rels" ContentType="application/vnd.openxmlformats-package.relationships+xml"/>
  <Override PartName="/ppt/slideMasters/_rels/slideMaster7.xml.rels" ContentType="application/vnd.openxmlformats-package.relationships+xml"/>
  <Override PartName="/ppt/slideMasters/_rels/slideMaster8.xml.rels" ContentType="application/vnd.openxmlformats-package.relationships+xml"/>
  <Override PartName="/ppt/slideMasters/_rels/slideMaster9.xml.rels" ContentType="application/vnd.openxmlformats-package.relationships+xml"/>
  <Override PartName="/ppt/slideMasters/_rels/slideMaster10.xml.rels" ContentType="application/vnd.openxmlformats-package.relationships+xml"/>
  <Override PartName="/ppt/slideMasters/_rels/slideMaster11.xml.rels" ContentType="application/vnd.openxmlformats-package.relationships+xml"/>
  <Override PartName="/ppt/theme/theme1.xml" ContentType="application/vnd.openxmlformats-officedocument.theme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theme/theme5.xml" ContentType="application/vnd.openxmlformats-officedocument.theme+xml"/>
  <Override PartName="/ppt/theme/theme6.xml" ContentType="application/vnd.openxmlformats-officedocument.theme+xml"/>
  <Override PartName="/ppt/theme/theme7.xml" ContentType="application/vnd.openxmlformats-officedocument.theme+xml"/>
  <Override PartName="/ppt/theme/theme8.xml" ContentType="application/vnd.openxmlformats-officedocument.theme+xml"/>
  <Override PartName="/ppt/theme/theme9.xml" ContentType="application/vnd.openxmlformats-officedocument.theme+xml"/>
  <Override PartName="/ppt/theme/theme10.xml" ContentType="application/vnd.openxmlformats-officedocument.theme+xml"/>
  <Override PartName="/ppt/theme/theme11.xml" ContentType="application/vnd.openxmlformats-officedocument.them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_rels/slideLayout1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11.xml.rels" ContentType="application/vnd.openxmlformats-package.relationships+xml"/>
  <Override PartName="/ppt/_rels/presentation.xml.rels" ContentType="application/vnd.openxmlformats-package.relationships+xml"/>
  <Override PartName="/ppt/slides/slide1.xml" ContentType="application/vnd.openxmlformats-officedocument.presentationml.slide+xml"/>
  <Override PartName="/ppt/slides/_rels/slide1.xml.rels" ContentType="application/vnd.openxmlformats-package.relationships+xml"/>
  <Override PartName="/ppt/presProps.xml" ContentType="application/vnd.openxmlformats-officedocument.presentationml.presProp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  <p:sldMasterId id="2147483650" r:id="rId3"/>
    <p:sldMasterId id="2147483652" r:id="rId4"/>
    <p:sldMasterId id="2147483654" r:id="rId5"/>
    <p:sldMasterId id="2147483656" r:id="rId6"/>
    <p:sldMasterId id="2147483658" r:id="rId7"/>
    <p:sldMasterId id="2147483660" r:id="rId8"/>
    <p:sldMasterId id="2147483662" r:id="rId9"/>
    <p:sldMasterId id="2147483664" r:id="rId10"/>
    <p:sldMasterId id="2147483666" r:id="rId11"/>
    <p:sldMasterId id="2147483668" r:id="rId12"/>
  </p:sldMasterIdLst>
  <p:sldIdLst>
    <p:sldId id="256" r:id="rId13"/>
  </p:sldIdLst>
  <p:sldSz cx="12192000" cy="6858000"/>
  <p:notesSz cx="7559675" cy="10691813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/>
</p:presentationPr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Master" Target="slideMasters/slideMaster2.xml"/><Relationship Id="rId4" Type="http://schemas.openxmlformats.org/officeDocument/2006/relationships/slideMaster" Target="slideMasters/slideMaster3.xml"/><Relationship Id="rId5" Type="http://schemas.openxmlformats.org/officeDocument/2006/relationships/slideMaster" Target="slideMasters/slideMaster4.xml"/><Relationship Id="rId6" Type="http://schemas.openxmlformats.org/officeDocument/2006/relationships/slideMaster" Target="slideMasters/slideMaster5.xml"/><Relationship Id="rId7" Type="http://schemas.openxmlformats.org/officeDocument/2006/relationships/slideMaster" Target="slideMasters/slideMaster6.xml"/><Relationship Id="rId8" Type="http://schemas.openxmlformats.org/officeDocument/2006/relationships/slideMaster" Target="slideMasters/slideMaster7.xml"/><Relationship Id="rId9" Type="http://schemas.openxmlformats.org/officeDocument/2006/relationships/slideMaster" Target="slideMasters/slideMaster8.xml"/><Relationship Id="rId10" Type="http://schemas.openxmlformats.org/officeDocument/2006/relationships/slideMaster" Target="slideMasters/slideMaster9.xml"/><Relationship Id="rId11" Type="http://schemas.openxmlformats.org/officeDocument/2006/relationships/slideMaster" Target="slideMasters/slideMaster10.xml"/><Relationship Id="rId12" Type="http://schemas.openxmlformats.org/officeDocument/2006/relationships/slideMaster" Target="slideMasters/slideMaster11.xml"/><Relationship Id="rId13" Type="http://schemas.openxmlformats.org/officeDocument/2006/relationships/slide" Target="slides/slide1.xml"/><Relationship Id="rId14" Type="http://schemas.openxmlformats.org/officeDocument/2006/relationships/presProps" Target="presProps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0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3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4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5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6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7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8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9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spAutoFit/>
          </a:bodyPr>
          <a:p>
            <a:pPr indent="0">
              <a:buNone/>
            </a:pPr>
            <a:endParaRPr b="0" lang="ru-RU" sz="18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subTitle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spAutoFit/>
          </a:bodyPr>
          <a:p>
            <a:pPr indent="0" algn="ctr">
              <a:buNone/>
            </a:pPr>
            <a:endParaRPr b="0" lang="hu-HU" sz="32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5" name="PlaceHolder 4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C6B70003-97A9-492F-A878-76020182A695}" type="slidenum">
              <a:t>&lt;#&gt;</a:t>
            </a:fld>
          </a:p>
        </p:txBody>
      </p:sp>
      <p:sp>
        <p:nvSpPr>
          <p:cNvPr id="6" name="PlaceHolder 5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hu-HU"/>
              <a:t/>
            </a:r>
          </a:p>
        </p:txBody>
      </p:sp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29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30"/>
          </p:nvPr>
        </p:nvSpPr>
        <p:spPr/>
        <p:txBody>
          <a:bodyPr/>
          <a:p>
            <a:fld id="{C7ACA490-B5C0-46D9-A964-FECFDAD2232D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28"/>
          </p:nvPr>
        </p:nvSpPr>
        <p:spPr/>
        <p:txBody>
          <a:bodyPr/>
          <a:p>
            <a:r>
              <a:rPr lang="hu-HU"/>
              <a:t/>
            </a: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3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33"/>
          </p:nvPr>
        </p:nvSpPr>
        <p:spPr/>
        <p:txBody>
          <a:bodyPr/>
          <a:p>
            <a:fld id="{B79397B8-010F-4E14-83CD-BADAF9671C05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31"/>
          </p:nvPr>
        </p:nvSpPr>
        <p:spPr/>
        <p:txBody>
          <a:bodyPr/>
          <a:p>
            <a:r>
              <a:rPr lang="hu-HU"/>
              <a:t/>
            </a: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5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6"/>
          </p:nvPr>
        </p:nvSpPr>
        <p:spPr/>
        <p:txBody>
          <a:bodyPr/>
          <a:p>
            <a:fld id="{99F2DBEC-8112-450C-8F35-0D6A5195B974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4"/>
          </p:nvPr>
        </p:nvSpPr>
        <p:spPr/>
        <p:txBody>
          <a:bodyPr/>
          <a:p>
            <a:r>
              <a:rPr lang="hu-HU"/>
              <a:t/>
            </a: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8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9"/>
          </p:nvPr>
        </p:nvSpPr>
        <p:spPr/>
        <p:txBody>
          <a:bodyPr/>
          <a:p>
            <a:fld id="{E909F74A-435F-4ABC-B403-B01F4750CA34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7"/>
          </p:nvPr>
        </p:nvSpPr>
        <p:spPr/>
        <p:txBody>
          <a:bodyPr/>
          <a:p>
            <a:r>
              <a:rPr lang="hu-HU"/>
              <a:t/>
            </a: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spAutoFit/>
          </a:bodyPr>
          <a:p>
            <a:pPr indent="0">
              <a:buNone/>
            </a:pPr>
            <a:endParaRPr b="0" lang="ru-RU" sz="18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22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ru-RU" sz="28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11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5" name="PlaceHolder 4"/>
          <p:cNvSpPr>
            <a:spLocks noGrp="1"/>
          </p:cNvSpPr>
          <p:nvPr>
            <p:ph type="sldNum" idx="12"/>
          </p:nvPr>
        </p:nvSpPr>
        <p:spPr/>
        <p:txBody>
          <a:bodyPr/>
          <a:p>
            <a:fld id="{A4B66E60-39C9-4117-86FD-B80A69BB9D8A}" type="slidenum">
              <a:t>&lt;#&gt;</a:t>
            </a:fld>
          </a:p>
        </p:txBody>
      </p:sp>
      <p:sp>
        <p:nvSpPr>
          <p:cNvPr id="6" name="PlaceHolder 5"/>
          <p:cNvSpPr>
            <a:spLocks noGrp="1"/>
          </p:cNvSpPr>
          <p:nvPr>
            <p:ph type="dt" idx="10"/>
          </p:nvPr>
        </p:nvSpPr>
        <p:spPr/>
        <p:txBody>
          <a:bodyPr/>
          <a:p>
            <a:r>
              <a:rPr lang="hu-HU"/>
              <a:t/>
            </a: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14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15"/>
          </p:nvPr>
        </p:nvSpPr>
        <p:spPr/>
        <p:txBody>
          <a:bodyPr/>
          <a:p>
            <a:fld id="{5D5C6248-8DAF-4E7F-83E0-DE9D0C5BC4D0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13"/>
          </p:nvPr>
        </p:nvSpPr>
        <p:spPr/>
        <p:txBody>
          <a:bodyPr/>
          <a:p>
            <a:r>
              <a:rPr lang="hu-HU"/>
              <a:t/>
            </a: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spAutoFit/>
          </a:bodyPr>
          <a:p>
            <a:pPr indent="0">
              <a:buNone/>
            </a:pPr>
            <a:endParaRPr b="0" lang="ru-RU" sz="18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ru-RU" sz="28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ru-RU" sz="28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5" name="PlaceHolder 4"/>
          <p:cNvSpPr>
            <a:spLocks noGrp="1"/>
          </p:cNvSpPr>
          <p:nvPr>
            <p:ph type="ftr" idx="17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6" name="PlaceHolder 5"/>
          <p:cNvSpPr>
            <a:spLocks noGrp="1"/>
          </p:cNvSpPr>
          <p:nvPr>
            <p:ph type="sldNum" idx="18"/>
          </p:nvPr>
        </p:nvSpPr>
        <p:spPr/>
        <p:txBody>
          <a:bodyPr/>
          <a:p>
            <a:fld id="{ED4FE6DE-946D-4703-AB2E-3AD25CEAFEEB}" type="slidenum">
              <a:t>&lt;#&gt;</a:t>
            </a:fld>
          </a:p>
        </p:txBody>
      </p:sp>
      <p:sp>
        <p:nvSpPr>
          <p:cNvPr id="7" name="PlaceHolder 6"/>
          <p:cNvSpPr>
            <a:spLocks noGrp="1"/>
          </p:cNvSpPr>
          <p:nvPr>
            <p:ph type="dt" idx="16"/>
          </p:nvPr>
        </p:nvSpPr>
        <p:spPr/>
        <p:txBody>
          <a:bodyPr/>
          <a:p>
            <a:r>
              <a:rPr lang="hu-HU"/>
              <a:t/>
            </a: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20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21"/>
          </p:nvPr>
        </p:nvSpPr>
        <p:spPr/>
        <p:txBody>
          <a:bodyPr/>
          <a:p>
            <a:fld id="{BF15EDAC-FD4C-4B9B-BC92-6C987AAF42A0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19"/>
          </p:nvPr>
        </p:nvSpPr>
        <p:spPr/>
        <p:txBody>
          <a:bodyPr/>
          <a:p>
            <a:r>
              <a:rPr lang="hu-HU"/>
              <a:t/>
            </a: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spAutoFit/>
          </a:bodyPr>
          <a:p>
            <a:pPr indent="0">
              <a:buNone/>
            </a:pPr>
            <a:endParaRPr b="0" lang="ru-RU" sz="18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ftr" idx="23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4" name="PlaceHolder 3"/>
          <p:cNvSpPr>
            <a:spLocks noGrp="1"/>
          </p:cNvSpPr>
          <p:nvPr>
            <p:ph type="sldNum" idx="24"/>
          </p:nvPr>
        </p:nvSpPr>
        <p:spPr/>
        <p:txBody>
          <a:bodyPr/>
          <a:p>
            <a:fld id="{EC71E0B2-3FE2-4A40-8C13-793290172E07}" type="slidenum">
              <a:t>&lt;#&gt;</a:t>
            </a:fld>
          </a:p>
        </p:txBody>
      </p:sp>
      <p:sp>
        <p:nvSpPr>
          <p:cNvPr id="5" name="PlaceHolder 4"/>
          <p:cNvSpPr>
            <a:spLocks noGrp="1"/>
          </p:cNvSpPr>
          <p:nvPr>
            <p:ph type="dt" idx="22"/>
          </p:nvPr>
        </p:nvSpPr>
        <p:spPr/>
        <p:txBody>
          <a:bodyPr/>
          <a:p>
            <a:r>
              <a:rPr lang="hu-HU"/>
              <a:t/>
            </a: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26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27"/>
          </p:nvPr>
        </p:nvSpPr>
        <p:spPr/>
        <p:txBody>
          <a:bodyPr/>
          <a:p>
            <a:fld id="{6D4714F5-03C2-405A-833C-087F1A471CDA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25"/>
          </p:nvPr>
        </p:nvSpPr>
        <p:spPr/>
        <p:txBody>
          <a:bodyPr/>
          <a:p>
            <a:r>
              <a:rPr lang="hu-HU"/>
              <a:t/>
            </a: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
</Relationships>
</file>

<file path=ppt/slideMasters/_rels/slideMaster10.xml.rels><?xml version="1.0" encoding="UTF-8"?>
<Relationships xmlns="http://schemas.openxmlformats.org/package/2006/relationships"><Relationship Id="rId1" Type="http://schemas.openxmlformats.org/officeDocument/2006/relationships/theme" Target="../theme/theme10.xml"/><Relationship Id="rId2" Type="http://schemas.openxmlformats.org/officeDocument/2006/relationships/slideLayout" Target="../slideLayouts/slideLayout10.xml"/>
</Relationships>
</file>

<file path=ppt/slideMasters/_rels/slideMaster11.xml.rels><?xml version="1.0" encoding="UTF-8"?>
<Relationships xmlns="http://schemas.openxmlformats.org/package/2006/relationships"><Relationship Id="rId1" Type="http://schemas.openxmlformats.org/officeDocument/2006/relationships/theme" Target="../theme/theme11.xml"/><Relationship Id="rId2" Type="http://schemas.openxmlformats.org/officeDocument/2006/relationships/slideLayout" Target="../slideLayouts/slideLayout11.xml"/>
</Relationships>
</file>

<file path=ppt/slideMasters/_rels/slideMaster2.xml.rels><?xml version="1.0" encoding="UTF-8"?>
<Relationships xmlns="http://schemas.openxmlformats.org/package/2006/relationships"><Relationship Id="rId1" Type="http://schemas.openxmlformats.org/officeDocument/2006/relationships/theme" Target="../theme/theme2.xml"/><Relationship Id="rId2" Type="http://schemas.openxmlformats.org/officeDocument/2006/relationships/slideLayout" Target="../slideLayouts/slideLayout2.xml"/>
</Relationships>
</file>

<file path=ppt/slideMasters/_rels/slideMaster3.xml.rels><?xml version="1.0" encoding="UTF-8"?>
<Relationships xmlns="http://schemas.openxmlformats.org/package/2006/relationships"><Relationship Id="rId1" Type="http://schemas.openxmlformats.org/officeDocument/2006/relationships/theme" Target="../theme/theme3.xml"/><Relationship Id="rId2" Type="http://schemas.openxmlformats.org/officeDocument/2006/relationships/slideLayout" Target="../slideLayouts/slideLayout3.xml"/>
</Relationships>
</file>

<file path=ppt/slideMasters/_rels/slideMaster4.xml.rels><?xml version="1.0" encoding="UTF-8"?>
<Relationships xmlns="http://schemas.openxmlformats.org/package/2006/relationships"><Relationship Id="rId1" Type="http://schemas.openxmlformats.org/officeDocument/2006/relationships/theme" Target="../theme/theme4.xml"/><Relationship Id="rId2" Type="http://schemas.openxmlformats.org/officeDocument/2006/relationships/slideLayout" Target="../slideLayouts/slideLayout4.xml"/>
</Relationships>
</file>

<file path=ppt/slideMasters/_rels/slideMaster5.xml.rels><?xml version="1.0" encoding="UTF-8"?>
<Relationships xmlns="http://schemas.openxmlformats.org/package/2006/relationships"><Relationship Id="rId1" Type="http://schemas.openxmlformats.org/officeDocument/2006/relationships/theme" Target="../theme/theme5.xml"/><Relationship Id="rId2" Type="http://schemas.openxmlformats.org/officeDocument/2006/relationships/slideLayout" Target="../slideLayouts/slideLayout5.xml"/>
</Relationships>
</file>

<file path=ppt/slideMasters/_rels/slideMaster6.xml.rels><?xml version="1.0" encoding="UTF-8"?>
<Relationships xmlns="http://schemas.openxmlformats.org/package/2006/relationships"><Relationship Id="rId1" Type="http://schemas.openxmlformats.org/officeDocument/2006/relationships/theme" Target="../theme/theme6.xml"/><Relationship Id="rId2" Type="http://schemas.openxmlformats.org/officeDocument/2006/relationships/slideLayout" Target="../slideLayouts/slideLayout6.xml"/>
</Relationships>
</file>

<file path=ppt/slideMasters/_rels/slideMaster7.xml.rels><?xml version="1.0" encoding="UTF-8"?>
<Relationships xmlns="http://schemas.openxmlformats.org/package/2006/relationships"><Relationship Id="rId1" Type="http://schemas.openxmlformats.org/officeDocument/2006/relationships/theme" Target="../theme/theme7.xml"/><Relationship Id="rId2" Type="http://schemas.openxmlformats.org/officeDocument/2006/relationships/slideLayout" Target="../slideLayouts/slideLayout7.xml"/>
</Relationships>
</file>

<file path=ppt/slideMasters/_rels/slideMaster8.xml.rels><?xml version="1.0" encoding="UTF-8"?>
<Relationships xmlns="http://schemas.openxmlformats.org/package/2006/relationships"><Relationship Id="rId1" Type="http://schemas.openxmlformats.org/officeDocument/2006/relationships/theme" Target="../theme/theme8.xml"/><Relationship Id="rId2" Type="http://schemas.openxmlformats.org/officeDocument/2006/relationships/slideLayout" Target="../slideLayouts/slideLayout8.xml"/>
</Relationships>
</file>

<file path=ppt/slideMasters/_rels/slideMaster9.xml.rels><?xml version="1.0" encoding="UTF-8"?>
<Relationships xmlns="http://schemas.openxmlformats.org/package/2006/relationships"><Relationship Id="rId1" Type="http://schemas.openxmlformats.org/officeDocument/2006/relationships/theme" Target="../theme/theme9.xml"/><Relationship Id="rId2" Type="http://schemas.openxmlformats.org/officeDocument/2006/relationships/slideLayout" Target="../slideLayouts/slideLayout9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b">
            <a:noAutofit/>
          </a:bodyPr>
          <a:p>
            <a:pPr indent="0" algn="ctr" defTabSz="914400">
              <a:lnSpc>
                <a:spcPct val="90000"/>
              </a:lnSpc>
              <a:buNone/>
            </a:pPr>
            <a:r>
              <a:rPr b="0" lang="en-US" sz="6000" strike="noStrike" u="none">
                <a:solidFill>
                  <a:schemeClr val="dk1"/>
                </a:solidFill>
                <a:effectLst/>
                <a:uFillTx/>
                <a:latin typeface="Calibri Light"/>
              </a:rPr>
              <a:t>Click to edit Master title style</a:t>
            </a:r>
            <a:endParaRPr b="0" lang="ru-RU" sz="60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dt" idx="1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b="0" lang="ru-RU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b="0" lang="ru-RU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&lt;date/time&gt;</a:t>
            </a:r>
            <a:endParaRPr b="0" lang="hu-HU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ftr" idx="2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buNone/>
              <a:defRPr b="0" lang="hu-HU" sz="1400" strike="noStrike" u="non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hu-HU" sz="14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&lt;footer&gt;</a:t>
            </a:r>
            <a:endParaRPr b="0" lang="hu-HU" sz="14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sldNum" idx="3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b="0" lang="ru-RU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D654642D-A738-4523-A45C-1CD083FCAA9C}" type="slidenum">
              <a:rPr b="0" lang="ru-RU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&lt;number&gt;</a:t>
            </a:fld>
            <a:endParaRPr b="0" lang="hu-HU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2"/>
  </p:sldLayoutIdLst>
</p:sldMaster>
</file>

<file path=ppt/slideMasters/slideMaster10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PlaceHolder 1"/>
          <p:cNvSpPr>
            <a:spLocks noGrp="1"/>
          </p:cNvSpPr>
          <p:nvPr>
            <p:ph type="title"/>
          </p:nvPr>
        </p:nvSpPr>
        <p:spPr>
          <a:xfrm>
            <a:off x="839880" y="457200"/>
            <a:ext cx="3931920" cy="159984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b">
            <a:noAutofit/>
          </a:bodyPr>
          <a:p>
            <a:pPr indent="0" defTabSz="914400">
              <a:lnSpc>
                <a:spcPct val="90000"/>
              </a:lnSpc>
              <a:buNone/>
            </a:pPr>
            <a:r>
              <a:rPr b="0" lang="en-US" sz="3200" strike="noStrike" u="none">
                <a:solidFill>
                  <a:schemeClr val="dk1"/>
                </a:solidFill>
                <a:effectLst/>
                <a:uFillTx/>
                <a:latin typeface="Calibri Light"/>
              </a:rPr>
              <a:t>Click to edit Master title style</a:t>
            </a:r>
            <a:endParaRPr b="0" lang="ru-RU" sz="32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54" name="PlaceHolder 2"/>
          <p:cNvSpPr>
            <a:spLocks noGrp="1"/>
          </p:cNvSpPr>
          <p:nvPr>
            <p:ph type="body"/>
          </p:nvPr>
        </p:nvSpPr>
        <p:spPr>
          <a:xfrm>
            <a:off x="5183280" y="987480"/>
            <a:ext cx="6171840" cy="487332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marL="228600" indent="-228600" defTabSz="914400">
              <a:lnSpc>
                <a:spcPct val="90000"/>
              </a:lnSpc>
              <a:spcBef>
                <a:spcPts val="100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32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Click to edit Master text styles</a:t>
            </a:r>
            <a:endParaRPr b="0" lang="ru-RU" sz="32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1" marL="6858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Second level</a:t>
            </a:r>
            <a:endParaRPr b="0" lang="hu-HU" sz="28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2" marL="11430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4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Third level</a:t>
            </a:r>
            <a:endParaRPr b="0" lang="hu-HU" sz="24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3" marL="16002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0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Fourth level</a:t>
            </a:r>
            <a:endParaRPr b="0" lang="hu-HU" sz="20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4" marL="20574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0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Fifth level</a:t>
            </a:r>
            <a:endParaRPr b="0" lang="hu-HU" sz="20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55" name="PlaceHolder 3"/>
          <p:cNvSpPr>
            <a:spLocks noGrp="1"/>
          </p:cNvSpPr>
          <p:nvPr>
            <p:ph type="body"/>
          </p:nvPr>
        </p:nvSpPr>
        <p:spPr>
          <a:xfrm>
            <a:off x="839880" y="2057400"/>
            <a:ext cx="3931920" cy="381132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indent="0" defTabSz="914400">
              <a:lnSpc>
                <a:spcPct val="90000"/>
              </a:lnSpc>
              <a:spcBef>
                <a:spcPts val="1001"/>
              </a:spcBef>
              <a:buNone/>
              <a:tabLst>
                <a:tab algn="l" pos="0"/>
              </a:tabLst>
            </a:pPr>
            <a:r>
              <a:rPr b="0" lang="en-US" sz="16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Click to edit Master text styles</a:t>
            </a:r>
            <a:endParaRPr b="0" lang="ru-RU" sz="16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56" name="PlaceHolder 4"/>
          <p:cNvSpPr>
            <a:spLocks noGrp="1"/>
          </p:cNvSpPr>
          <p:nvPr>
            <p:ph type="dt" idx="28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b="0" lang="ru-RU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b="0" lang="ru-RU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&lt;date/time&gt;</a:t>
            </a:r>
            <a:endParaRPr b="0" lang="hu-HU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57" name="PlaceHolder 5"/>
          <p:cNvSpPr>
            <a:spLocks noGrp="1"/>
          </p:cNvSpPr>
          <p:nvPr>
            <p:ph type="ftr" idx="29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buNone/>
              <a:defRPr b="0" lang="hu-HU" sz="1400" strike="noStrike" u="non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hu-HU" sz="14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&lt;footer&gt;</a:t>
            </a:r>
            <a:endParaRPr b="0" lang="hu-HU" sz="14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58" name="PlaceHolder 6"/>
          <p:cNvSpPr>
            <a:spLocks noGrp="1"/>
          </p:cNvSpPr>
          <p:nvPr>
            <p:ph type="sldNum" idx="30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b="0" lang="ru-RU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59B3C626-F929-422A-831D-09E1AFB96276}" type="slidenum">
              <a:rPr b="0" lang="ru-RU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&lt;number&gt;</a:t>
            </a:fld>
            <a:endParaRPr b="0" lang="hu-HU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7" r:id="rId2"/>
  </p:sldLayoutIdLst>
</p:sldMaster>
</file>

<file path=ppt/slideMasters/slideMaster1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PlaceHolder 1"/>
          <p:cNvSpPr>
            <a:spLocks noGrp="1"/>
          </p:cNvSpPr>
          <p:nvPr>
            <p:ph type="title"/>
          </p:nvPr>
        </p:nvSpPr>
        <p:spPr>
          <a:xfrm>
            <a:off x="839880" y="457200"/>
            <a:ext cx="3931920" cy="159984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b">
            <a:noAutofit/>
          </a:bodyPr>
          <a:p>
            <a:pPr indent="0" defTabSz="914400">
              <a:lnSpc>
                <a:spcPct val="90000"/>
              </a:lnSpc>
              <a:buNone/>
            </a:pPr>
            <a:r>
              <a:rPr b="0" lang="en-US" sz="3200" strike="noStrike" u="none">
                <a:solidFill>
                  <a:schemeClr val="dk1"/>
                </a:solidFill>
                <a:effectLst/>
                <a:uFillTx/>
                <a:latin typeface="Calibri Light"/>
              </a:rPr>
              <a:t>Click to edit Master title style</a:t>
            </a:r>
            <a:endParaRPr b="0" lang="ru-RU" sz="32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60" name="PlaceHolder 2"/>
          <p:cNvSpPr>
            <a:spLocks noGrp="1"/>
          </p:cNvSpPr>
          <p:nvPr>
            <p:ph type="body"/>
          </p:nvPr>
        </p:nvSpPr>
        <p:spPr>
          <a:xfrm>
            <a:off x="5183280" y="987480"/>
            <a:ext cx="6171840" cy="4873320"/>
          </a:xfrm>
          <a:prstGeom prst="rect">
            <a:avLst/>
          </a:prstGeom>
          <a:noFill/>
          <a:ln w="0">
            <a:noFill/>
          </a:ln>
        </p:spPr>
        <p:txBody>
          <a:bodyPr lIns="90000" rIns="90000" tIns="45000" bIns="45000" anchor="t">
            <a:noAutofit/>
          </a:bodyPr>
          <a:p>
            <a:pPr marL="432000" indent="-324000">
              <a:lnSpc>
                <a:spcPct val="9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ru-RU" sz="32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Click to edit the outline text format</a:t>
            </a:r>
            <a:endParaRPr b="0" lang="ru-RU" sz="32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1" marL="432000" indent="-216000">
              <a:lnSpc>
                <a:spcPct val="90000"/>
              </a:lnSpc>
              <a:spcBef>
                <a:spcPts val="1134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32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Second Outline Level</a:t>
            </a:r>
            <a:endParaRPr b="0" lang="hu-HU" sz="32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2" marL="648000" indent="-216000">
              <a:lnSpc>
                <a:spcPct val="90000"/>
              </a:lnSpc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32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Third Outline Level</a:t>
            </a:r>
            <a:endParaRPr b="0" lang="hu-HU" sz="32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3" marL="864000" indent="-216000">
              <a:lnSpc>
                <a:spcPct val="90000"/>
              </a:lnSpc>
              <a:spcBef>
                <a:spcPts val="56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32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Fourth Outline Level</a:t>
            </a:r>
            <a:endParaRPr b="0" lang="hu-HU" sz="32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4" marL="108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32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Fifth Outline Level</a:t>
            </a:r>
            <a:endParaRPr b="0" lang="hu-HU" sz="3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  <a:p>
            <a:pPr lvl="5" marL="1296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32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Sixth Outline Level</a:t>
            </a:r>
            <a:endParaRPr b="0" lang="hu-HU" sz="3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  <a:p>
            <a:pPr lvl="6" marL="151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32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Seventh Outline Level</a:t>
            </a:r>
            <a:endParaRPr b="0" lang="hu-HU" sz="3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61" name="PlaceHolder 3"/>
          <p:cNvSpPr>
            <a:spLocks noGrp="1"/>
          </p:cNvSpPr>
          <p:nvPr>
            <p:ph type="body"/>
          </p:nvPr>
        </p:nvSpPr>
        <p:spPr>
          <a:xfrm>
            <a:off x="839880" y="2057400"/>
            <a:ext cx="3931920" cy="381132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indent="0" defTabSz="914400">
              <a:lnSpc>
                <a:spcPct val="90000"/>
              </a:lnSpc>
              <a:spcBef>
                <a:spcPts val="1001"/>
              </a:spcBef>
              <a:buNone/>
              <a:tabLst>
                <a:tab algn="l" pos="0"/>
              </a:tabLst>
            </a:pPr>
            <a:r>
              <a:rPr b="0" lang="en-US" sz="16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Click to edit Master text styles</a:t>
            </a:r>
            <a:endParaRPr b="0" lang="ru-RU" sz="16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62" name="PlaceHolder 4"/>
          <p:cNvSpPr>
            <a:spLocks noGrp="1"/>
          </p:cNvSpPr>
          <p:nvPr>
            <p:ph type="dt" idx="31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b="0" lang="ru-RU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b="0" lang="ru-RU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&lt;date/time&gt;</a:t>
            </a:r>
            <a:endParaRPr b="0" lang="hu-HU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63" name="PlaceHolder 5"/>
          <p:cNvSpPr>
            <a:spLocks noGrp="1"/>
          </p:cNvSpPr>
          <p:nvPr>
            <p:ph type="ftr" idx="32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buNone/>
              <a:defRPr b="0" lang="hu-HU" sz="1400" strike="noStrike" u="non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hu-HU" sz="14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&lt;footer&gt;</a:t>
            </a:r>
            <a:endParaRPr b="0" lang="hu-HU" sz="14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64" name="PlaceHolder 6"/>
          <p:cNvSpPr>
            <a:spLocks noGrp="1"/>
          </p:cNvSpPr>
          <p:nvPr>
            <p:ph type="sldNum" idx="33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b="0" lang="ru-RU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B4751057-2D93-4777-A8F0-C3A2C4672D07}" type="slidenum">
              <a:rPr b="0" lang="ru-RU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&lt;number&gt;</a:t>
            </a:fld>
            <a:endParaRPr b="0" lang="hu-HU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9" r:id="rId2"/>
  </p:sldLayoutIdLst>
</p:sldMaster>
</file>

<file path=ppt/slideMasters/slideMaster2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p>
            <a:pPr indent="0" defTabSz="914400">
              <a:lnSpc>
                <a:spcPct val="90000"/>
              </a:lnSpc>
              <a:buNone/>
            </a:pPr>
            <a:r>
              <a:rPr b="0" lang="en-US" sz="4400" strike="noStrike" u="none">
                <a:solidFill>
                  <a:schemeClr val="dk1"/>
                </a:solidFill>
                <a:effectLst/>
                <a:uFillTx/>
                <a:latin typeface="Calibri Light"/>
              </a:rPr>
              <a:t>Click to edit Master title style</a:t>
            </a:r>
            <a:endParaRPr b="0" lang="ru-RU" sz="44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 type="body"/>
          </p:nvPr>
        </p:nvSpPr>
        <p:spPr>
          <a:xfrm>
            <a:off x="838080" y="1825560"/>
            <a:ext cx="10515240" cy="43509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 vert="eaVert">
            <a:noAutofit/>
          </a:bodyPr>
          <a:p>
            <a:pPr marL="228600" indent="-228600" defTabSz="914400">
              <a:lnSpc>
                <a:spcPct val="90000"/>
              </a:lnSpc>
              <a:spcBef>
                <a:spcPts val="100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Click to edit Master text styles</a:t>
            </a:r>
            <a:endParaRPr b="0" lang="ru-RU" sz="28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1" marL="6858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4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Second level</a:t>
            </a:r>
            <a:endParaRPr b="0" lang="hu-HU" sz="24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2" marL="11430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0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Third level</a:t>
            </a:r>
            <a:endParaRPr b="0" lang="hu-HU" sz="20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3" marL="16002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Fourth level</a:t>
            </a:r>
            <a:endParaRPr b="0" lang="hu-HU" sz="18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4" marL="20574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Fifth level</a:t>
            </a:r>
            <a:endParaRPr b="0" lang="hu-HU" sz="18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8" name="PlaceHolder 3"/>
          <p:cNvSpPr>
            <a:spLocks noGrp="1"/>
          </p:cNvSpPr>
          <p:nvPr>
            <p:ph type="dt" idx="4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b="0" lang="ru-RU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b="0" lang="ru-RU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 </a:t>
            </a:r>
            <a:endParaRPr b="0" lang="hu-HU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9" name="PlaceHolder 4"/>
          <p:cNvSpPr>
            <a:spLocks noGrp="1"/>
          </p:cNvSpPr>
          <p:nvPr>
            <p:ph type="ftr" idx="5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buNone/>
              <a:defRPr b="0" lang="hu-HU" sz="1400" strike="noStrike" u="non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hu-HU" sz="14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 </a:t>
            </a:r>
            <a:endParaRPr b="0" lang="hu-HU" sz="14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10" name="PlaceHolder 5"/>
          <p:cNvSpPr>
            <a:spLocks noGrp="1"/>
          </p:cNvSpPr>
          <p:nvPr>
            <p:ph type="sldNum" idx="6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b="0" lang="ru-RU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FCB0A709-9A17-4CDF-A200-1EF2A895ED91}" type="slidenum">
              <a:rPr b="0" lang="ru-RU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1</a:t>
            </a:fld>
            <a:endParaRPr b="0" lang="hu-HU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1" r:id="rId2"/>
  </p:sldLayoutIdLst>
</p:sldMaster>
</file>

<file path=ppt/slideMasters/slideMaster3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8724960" y="365040"/>
            <a:ext cx="2628720" cy="58114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 vert="eaVert">
            <a:noAutofit/>
          </a:bodyPr>
          <a:p>
            <a:pPr indent="0" defTabSz="914400">
              <a:lnSpc>
                <a:spcPct val="90000"/>
              </a:lnSpc>
              <a:buNone/>
            </a:pPr>
            <a:r>
              <a:rPr b="0" lang="en-US" sz="4400" strike="noStrike" u="none">
                <a:solidFill>
                  <a:schemeClr val="dk1"/>
                </a:solidFill>
                <a:effectLst/>
                <a:uFillTx/>
                <a:latin typeface="Calibri Light"/>
              </a:rPr>
              <a:t>Click to edit Master title style</a:t>
            </a:r>
            <a:endParaRPr b="0" lang="ru-RU" sz="44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12" name="PlaceHolder 2"/>
          <p:cNvSpPr>
            <a:spLocks noGrp="1"/>
          </p:cNvSpPr>
          <p:nvPr>
            <p:ph type="body"/>
          </p:nvPr>
        </p:nvSpPr>
        <p:spPr>
          <a:xfrm>
            <a:off x="838080" y="365040"/>
            <a:ext cx="7733880" cy="58114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 vert="eaVert">
            <a:noAutofit/>
          </a:bodyPr>
          <a:p>
            <a:pPr marL="228600" indent="-228600" defTabSz="914400">
              <a:lnSpc>
                <a:spcPct val="90000"/>
              </a:lnSpc>
              <a:spcBef>
                <a:spcPts val="100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Click to edit Master text styles</a:t>
            </a:r>
            <a:endParaRPr b="0" lang="ru-RU" sz="28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1" marL="6858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4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Second level</a:t>
            </a:r>
            <a:endParaRPr b="0" lang="hu-HU" sz="24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2" marL="11430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0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Third level</a:t>
            </a:r>
            <a:endParaRPr b="0" lang="hu-HU" sz="20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3" marL="16002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Fourth level</a:t>
            </a:r>
            <a:endParaRPr b="0" lang="hu-HU" sz="18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4" marL="20574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Fifth level</a:t>
            </a:r>
            <a:endParaRPr b="0" lang="hu-HU" sz="18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13" name="PlaceHolder 3"/>
          <p:cNvSpPr>
            <a:spLocks noGrp="1"/>
          </p:cNvSpPr>
          <p:nvPr>
            <p:ph type="dt" idx="7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b="0" lang="ru-RU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b="0" lang="ru-RU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 </a:t>
            </a:r>
            <a:endParaRPr b="0" lang="hu-HU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14" name="PlaceHolder 4"/>
          <p:cNvSpPr>
            <a:spLocks noGrp="1"/>
          </p:cNvSpPr>
          <p:nvPr>
            <p:ph type="ftr" idx="8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buNone/>
              <a:defRPr b="0" lang="hu-HU" sz="1400" strike="noStrike" u="non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hu-HU" sz="14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 </a:t>
            </a:r>
            <a:endParaRPr b="0" lang="hu-HU" sz="14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15" name="PlaceHolder 5"/>
          <p:cNvSpPr>
            <a:spLocks noGrp="1"/>
          </p:cNvSpPr>
          <p:nvPr>
            <p:ph type="sldNum" idx="9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b="0" lang="ru-RU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52DAA0A4-E567-4C67-95AD-E7CA81ED6368}" type="slidenum">
              <a:rPr b="0" lang="ru-RU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1</a:t>
            </a:fld>
            <a:endParaRPr b="0" lang="hu-HU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3" r:id="rId2"/>
  </p:sldLayoutIdLst>
</p:sldMaster>
</file>

<file path=ppt/slideMasters/slideMaster4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p>
            <a:pPr indent="0" defTabSz="914400">
              <a:lnSpc>
                <a:spcPct val="90000"/>
              </a:lnSpc>
              <a:buNone/>
            </a:pPr>
            <a:r>
              <a:rPr b="0" lang="en-US" sz="4400" strike="noStrike" u="none">
                <a:solidFill>
                  <a:schemeClr val="dk1"/>
                </a:solidFill>
                <a:effectLst/>
                <a:uFillTx/>
                <a:latin typeface="Calibri Light"/>
              </a:rPr>
              <a:t>Click to edit Master title style</a:t>
            </a:r>
            <a:endParaRPr b="0" lang="ru-RU" sz="44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17" name="PlaceHolder 2"/>
          <p:cNvSpPr>
            <a:spLocks noGrp="1"/>
          </p:cNvSpPr>
          <p:nvPr>
            <p:ph type="body"/>
          </p:nvPr>
        </p:nvSpPr>
        <p:spPr>
          <a:xfrm>
            <a:off x="838080" y="1825560"/>
            <a:ext cx="10515240" cy="43509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marL="228600" indent="-228600" defTabSz="914400">
              <a:lnSpc>
                <a:spcPct val="90000"/>
              </a:lnSpc>
              <a:spcBef>
                <a:spcPts val="100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Click to edit Master text styles</a:t>
            </a:r>
            <a:endParaRPr b="0" lang="ru-RU" sz="28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1" marL="6858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4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Second level</a:t>
            </a:r>
            <a:endParaRPr b="0" lang="hu-HU" sz="24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2" marL="11430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0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Third level</a:t>
            </a:r>
            <a:endParaRPr b="0" lang="hu-HU" sz="20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3" marL="16002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Fourth level</a:t>
            </a:r>
            <a:endParaRPr b="0" lang="hu-HU" sz="18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4" marL="20574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Fifth level</a:t>
            </a:r>
            <a:endParaRPr b="0" lang="hu-HU" sz="18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18" name="PlaceHolder 3"/>
          <p:cNvSpPr>
            <a:spLocks noGrp="1"/>
          </p:cNvSpPr>
          <p:nvPr>
            <p:ph type="dt" idx="10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b="0" lang="ru-RU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b="0" lang="ru-RU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 </a:t>
            </a:r>
            <a:endParaRPr b="0" lang="hu-HU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19" name="PlaceHolder 4"/>
          <p:cNvSpPr>
            <a:spLocks noGrp="1"/>
          </p:cNvSpPr>
          <p:nvPr>
            <p:ph type="ftr" idx="11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buNone/>
              <a:defRPr b="0" lang="hu-HU" sz="1400" strike="noStrike" u="non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hu-HU" sz="14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 </a:t>
            </a:r>
            <a:endParaRPr b="0" lang="hu-HU" sz="14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20" name="PlaceHolder 5"/>
          <p:cNvSpPr>
            <a:spLocks noGrp="1"/>
          </p:cNvSpPr>
          <p:nvPr>
            <p:ph type="sldNum" idx="12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b="0" lang="ru-RU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862C1B66-6177-42EB-B036-B6AF8B453593}" type="slidenum">
              <a:rPr b="0" lang="ru-RU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1</a:t>
            </a:fld>
            <a:endParaRPr b="0" lang="hu-HU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2"/>
  </p:sldLayoutIdLst>
</p:sldMaster>
</file>

<file path=ppt/slideMasters/slideMaster5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laceHolder 1"/>
          <p:cNvSpPr>
            <a:spLocks noGrp="1"/>
          </p:cNvSpPr>
          <p:nvPr>
            <p:ph type="title"/>
          </p:nvPr>
        </p:nvSpPr>
        <p:spPr>
          <a:xfrm>
            <a:off x="831960" y="1709640"/>
            <a:ext cx="10515240" cy="28522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b">
            <a:noAutofit/>
          </a:bodyPr>
          <a:p>
            <a:pPr indent="0" defTabSz="914400">
              <a:lnSpc>
                <a:spcPct val="90000"/>
              </a:lnSpc>
              <a:buNone/>
            </a:pPr>
            <a:r>
              <a:rPr b="0" lang="en-US" sz="6000" strike="noStrike" u="none">
                <a:solidFill>
                  <a:schemeClr val="dk1"/>
                </a:solidFill>
                <a:effectLst/>
                <a:uFillTx/>
                <a:latin typeface="Calibri Light"/>
              </a:rPr>
              <a:t>Click to edit Master title style</a:t>
            </a:r>
            <a:endParaRPr b="0" lang="ru-RU" sz="60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24" name="PlaceHolder 2"/>
          <p:cNvSpPr>
            <a:spLocks noGrp="1"/>
          </p:cNvSpPr>
          <p:nvPr>
            <p:ph type="body"/>
          </p:nvPr>
        </p:nvSpPr>
        <p:spPr>
          <a:xfrm>
            <a:off x="831960" y="4589640"/>
            <a:ext cx="10515240" cy="14997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indent="0" defTabSz="914400">
              <a:lnSpc>
                <a:spcPct val="90000"/>
              </a:lnSpc>
              <a:spcBef>
                <a:spcPts val="1001"/>
              </a:spcBef>
              <a:buNone/>
              <a:tabLst>
                <a:tab algn="l" pos="0"/>
              </a:tabLst>
            </a:pPr>
            <a:r>
              <a:rPr b="0" lang="en-US" sz="24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Click to edit Master text styles</a:t>
            </a:r>
            <a:endParaRPr b="0" lang="ru-RU" sz="24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25" name="PlaceHolder 3"/>
          <p:cNvSpPr>
            <a:spLocks noGrp="1"/>
          </p:cNvSpPr>
          <p:nvPr>
            <p:ph type="dt" idx="13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b="0" lang="ru-RU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b="0" lang="ru-RU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 </a:t>
            </a:r>
            <a:endParaRPr b="0" lang="hu-HU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26" name="PlaceHolder 4"/>
          <p:cNvSpPr>
            <a:spLocks noGrp="1"/>
          </p:cNvSpPr>
          <p:nvPr>
            <p:ph type="ftr" idx="14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buNone/>
              <a:defRPr b="0" lang="hu-HU" sz="1400" strike="noStrike" u="non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hu-HU" sz="14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 </a:t>
            </a:r>
            <a:endParaRPr b="0" lang="hu-HU" sz="14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27" name="PlaceHolder 5"/>
          <p:cNvSpPr>
            <a:spLocks noGrp="1"/>
          </p:cNvSpPr>
          <p:nvPr>
            <p:ph type="sldNum" idx="15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b="0" lang="ru-RU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8D798C21-9387-4ACD-BF0B-6EBEA4567C53}" type="slidenum">
              <a:rPr b="0" lang="ru-RU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1</a:t>
            </a:fld>
            <a:endParaRPr b="0" lang="hu-HU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7" r:id="rId2"/>
  </p:sldLayoutIdLst>
</p:sldMaster>
</file>

<file path=ppt/slideMasters/slideMaster6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p>
            <a:pPr indent="0" defTabSz="914400">
              <a:lnSpc>
                <a:spcPct val="90000"/>
              </a:lnSpc>
              <a:buNone/>
            </a:pPr>
            <a:r>
              <a:rPr b="0" lang="en-US" sz="4400" strike="noStrike" u="none">
                <a:solidFill>
                  <a:schemeClr val="dk1"/>
                </a:solidFill>
                <a:effectLst/>
                <a:uFillTx/>
                <a:latin typeface="Calibri Light"/>
              </a:rPr>
              <a:t>Click to edit Master title style</a:t>
            </a:r>
            <a:endParaRPr b="0" lang="ru-RU" sz="44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29" name="PlaceHolder 2"/>
          <p:cNvSpPr>
            <a:spLocks noGrp="1"/>
          </p:cNvSpPr>
          <p:nvPr>
            <p:ph type="body"/>
          </p:nvPr>
        </p:nvSpPr>
        <p:spPr>
          <a:xfrm>
            <a:off x="838080" y="1825560"/>
            <a:ext cx="5181120" cy="43509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marL="228600" indent="-228600" defTabSz="914400">
              <a:lnSpc>
                <a:spcPct val="90000"/>
              </a:lnSpc>
              <a:spcBef>
                <a:spcPts val="100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Click to edit Master text styles</a:t>
            </a:r>
            <a:endParaRPr b="0" lang="ru-RU" sz="28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1" marL="6858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4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Second level</a:t>
            </a:r>
            <a:endParaRPr b="0" lang="hu-HU" sz="24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2" marL="11430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0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Third level</a:t>
            </a:r>
            <a:endParaRPr b="0" lang="hu-HU" sz="20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3" marL="16002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Fourth level</a:t>
            </a:r>
            <a:endParaRPr b="0" lang="hu-HU" sz="18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4" marL="20574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Fifth level</a:t>
            </a:r>
            <a:endParaRPr b="0" lang="hu-HU" sz="18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30" name="PlaceHolder 3"/>
          <p:cNvSpPr>
            <a:spLocks noGrp="1"/>
          </p:cNvSpPr>
          <p:nvPr>
            <p:ph type="body"/>
          </p:nvPr>
        </p:nvSpPr>
        <p:spPr>
          <a:xfrm>
            <a:off x="6172200" y="1825560"/>
            <a:ext cx="5181120" cy="43509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marL="228600" indent="-228600" defTabSz="914400">
              <a:lnSpc>
                <a:spcPct val="90000"/>
              </a:lnSpc>
              <a:spcBef>
                <a:spcPts val="100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Click to edit Master text styles</a:t>
            </a:r>
            <a:endParaRPr b="0" lang="ru-RU" sz="28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1" marL="6858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4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Second level</a:t>
            </a:r>
            <a:endParaRPr b="0" lang="hu-HU" sz="24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2" marL="11430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0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Third level</a:t>
            </a:r>
            <a:endParaRPr b="0" lang="hu-HU" sz="20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3" marL="16002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Fourth level</a:t>
            </a:r>
            <a:endParaRPr b="0" lang="hu-HU" sz="18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4" marL="20574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Fifth level</a:t>
            </a:r>
            <a:endParaRPr b="0" lang="hu-HU" sz="18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31" name="PlaceHolder 4"/>
          <p:cNvSpPr>
            <a:spLocks noGrp="1"/>
          </p:cNvSpPr>
          <p:nvPr>
            <p:ph type="dt" idx="16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b="0" lang="ru-RU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b="0" lang="ru-RU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 </a:t>
            </a:r>
            <a:endParaRPr b="0" lang="hu-HU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32" name="PlaceHolder 5"/>
          <p:cNvSpPr>
            <a:spLocks noGrp="1"/>
          </p:cNvSpPr>
          <p:nvPr>
            <p:ph type="ftr" idx="17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buNone/>
              <a:defRPr b="0" lang="hu-HU" sz="1400" strike="noStrike" u="non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hu-HU" sz="14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 </a:t>
            </a:r>
            <a:endParaRPr b="0" lang="hu-HU" sz="14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33" name="PlaceHolder 6"/>
          <p:cNvSpPr>
            <a:spLocks noGrp="1"/>
          </p:cNvSpPr>
          <p:nvPr>
            <p:ph type="sldNum" idx="18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b="0" lang="ru-RU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C11232E5-0B7C-41A2-9E0C-F3BD9A54EFB5}" type="slidenum">
              <a:rPr b="0" lang="ru-RU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1</a:t>
            </a:fld>
            <a:endParaRPr b="0" lang="hu-HU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2"/>
  </p:sldLayoutIdLst>
</p:sldMaster>
</file>

<file path=ppt/slideMasters/slideMaster7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PlaceHolder 1"/>
          <p:cNvSpPr>
            <a:spLocks noGrp="1"/>
          </p:cNvSpPr>
          <p:nvPr>
            <p:ph type="title"/>
          </p:nvPr>
        </p:nvSpPr>
        <p:spPr>
          <a:xfrm>
            <a:off x="839880" y="365040"/>
            <a:ext cx="10515240" cy="13251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p>
            <a:pPr indent="0" defTabSz="914400">
              <a:lnSpc>
                <a:spcPct val="90000"/>
              </a:lnSpc>
              <a:buNone/>
            </a:pPr>
            <a:r>
              <a:rPr b="0" lang="en-US" sz="4400" strike="noStrike" u="none">
                <a:solidFill>
                  <a:schemeClr val="dk1"/>
                </a:solidFill>
                <a:effectLst/>
                <a:uFillTx/>
                <a:latin typeface="Calibri Light"/>
              </a:rPr>
              <a:t>Click to edit Master title style</a:t>
            </a:r>
            <a:endParaRPr b="0" lang="ru-RU" sz="44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38" name="PlaceHolder 2"/>
          <p:cNvSpPr>
            <a:spLocks noGrp="1"/>
          </p:cNvSpPr>
          <p:nvPr>
            <p:ph type="body"/>
          </p:nvPr>
        </p:nvSpPr>
        <p:spPr>
          <a:xfrm>
            <a:off x="839880" y="1681200"/>
            <a:ext cx="5157360" cy="823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b">
            <a:noAutofit/>
          </a:bodyPr>
          <a:p>
            <a:pPr indent="0" defTabSz="914400">
              <a:lnSpc>
                <a:spcPct val="90000"/>
              </a:lnSpc>
              <a:spcBef>
                <a:spcPts val="1001"/>
              </a:spcBef>
              <a:buNone/>
              <a:tabLst>
                <a:tab algn="l" pos="0"/>
              </a:tabLst>
            </a:pPr>
            <a:r>
              <a:rPr b="1" lang="en-US" sz="24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Click to edit Master text styles</a:t>
            </a:r>
            <a:endParaRPr b="0" lang="ru-RU" sz="24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39" name="PlaceHolder 3"/>
          <p:cNvSpPr>
            <a:spLocks noGrp="1"/>
          </p:cNvSpPr>
          <p:nvPr>
            <p:ph type="body"/>
          </p:nvPr>
        </p:nvSpPr>
        <p:spPr>
          <a:xfrm>
            <a:off x="839880" y="2505240"/>
            <a:ext cx="5157360" cy="368424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marL="228600" indent="-228600" defTabSz="914400">
              <a:lnSpc>
                <a:spcPct val="90000"/>
              </a:lnSpc>
              <a:spcBef>
                <a:spcPts val="100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Click to edit Master text styles</a:t>
            </a:r>
            <a:endParaRPr b="0" lang="ru-RU" sz="28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1" marL="6858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4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Second level</a:t>
            </a:r>
            <a:endParaRPr b="0" lang="hu-HU" sz="24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2" marL="11430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0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Third level</a:t>
            </a:r>
            <a:endParaRPr b="0" lang="hu-HU" sz="20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3" marL="16002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Fourth level</a:t>
            </a:r>
            <a:endParaRPr b="0" lang="hu-HU" sz="18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4" marL="20574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Fifth level</a:t>
            </a:r>
            <a:endParaRPr b="0" lang="hu-HU" sz="18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40" name="PlaceHolder 4"/>
          <p:cNvSpPr>
            <a:spLocks noGrp="1"/>
          </p:cNvSpPr>
          <p:nvPr>
            <p:ph type="body"/>
          </p:nvPr>
        </p:nvSpPr>
        <p:spPr>
          <a:xfrm>
            <a:off x="6172200" y="1681200"/>
            <a:ext cx="5182920" cy="823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b">
            <a:noAutofit/>
          </a:bodyPr>
          <a:p>
            <a:pPr indent="0" defTabSz="914400">
              <a:lnSpc>
                <a:spcPct val="90000"/>
              </a:lnSpc>
              <a:spcBef>
                <a:spcPts val="1001"/>
              </a:spcBef>
              <a:buNone/>
              <a:tabLst>
                <a:tab algn="l" pos="0"/>
              </a:tabLst>
            </a:pPr>
            <a:r>
              <a:rPr b="1" lang="en-US" sz="24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Click to edit Master text styles</a:t>
            </a:r>
            <a:endParaRPr b="0" lang="ru-RU" sz="24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41" name="PlaceHolder 5"/>
          <p:cNvSpPr>
            <a:spLocks noGrp="1"/>
          </p:cNvSpPr>
          <p:nvPr>
            <p:ph type="body"/>
          </p:nvPr>
        </p:nvSpPr>
        <p:spPr>
          <a:xfrm>
            <a:off x="6172200" y="2505240"/>
            <a:ext cx="5182920" cy="368424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marL="228600" indent="-228600" defTabSz="914400">
              <a:lnSpc>
                <a:spcPct val="90000"/>
              </a:lnSpc>
              <a:spcBef>
                <a:spcPts val="100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Click to edit Master text styles</a:t>
            </a:r>
            <a:endParaRPr b="0" lang="ru-RU" sz="28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1" marL="6858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4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Second level</a:t>
            </a:r>
            <a:endParaRPr b="0" lang="hu-HU" sz="24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2" marL="11430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0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Third level</a:t>
            </a:r>
            <a:endParaRPr b="0" lang="hu-HU" sz="20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3" marL="16002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Fourth level</a:t>
            </a:r>
            <a:endParaRPr b="0" lang="hu-HU" sz="18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4" marL="20574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1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Fifth level</a:t>
            </a:r>
            <a:endParaRPr b="0" lang="hu-HU" sz="18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42" name="PlaceHolder 6"/>
          <p:cNvSpPr>
            <a:spLocks noGrp="1"/>
          </p:cNvSpPr>
          <p:nvPr>
            <p:ph type="dt" idx="19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b="0" lang="ru-RU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b="0" lang="ru-RU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 </a:t>
            </a:r>
            <a:endParaRPr b="0" lang="hu-HU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43" name="PlaceHolder 7"/>
          <p:cNvSpPr>
            <a:spLocks noGrp="1"/>
          </p:cNvSpPr>
          <p:nvPr>
            <p:ph type="ftr" idx="20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buNone/>
              <a:defRPr b="0" lang="hu-HU" sz="1400" strike="noStrike" u="non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hu-HU" sz="14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 </a:t>
            </a:r>
            <a:endParaRPr b="0" lang="hu-HU" sz="14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44" name="PlaceHolder 8"/>
          <p:cNvSpPr>
            <a:spLocks noGrp="1"/>
          </p:cNvSpPr>
          <p:nvPr>
            <p:ph type="sldNum" idx="21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b="0" lang="ru-RU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AF9B20D2-8A5B-4CD4-BF28-C70ACAA41F9D}" type="slidenum">
              <a:rPr b="0" lang="ru-RU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1</a:t>
            </a:fld>
            <a:endParaRPr b="0" lang="hu-HU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2"/>
  </p:sldLayoutIdLst>
</p:sldMaster>
</file>

<file path=ppt/slideMasters/slideMaster8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p>
            <a:pPr indent="0" defTabSz="914400">
              <a:lnSpc>
                <a:spcPct val="90000"/>
              </a:lnSpc>
              <a:buNone/>
            </a:pPr>
            <a:r>
              <a:rPr b="0" lang="en-US" sz="4400" strike="noStrike" u="none">
                <a:solidFill>
                  <a:schemeClr val="dk1"/>
                </a:solidFill>
                <a:effectLst/>
                <a:uFillTx/>
                <a:latin typeface="Calibri Light"/>
              </a:rPr>
              <a:t>Click to edit Master title style</a:t>
            </a:r>
            <a:endParaRPr b="0" lang="ru-RU" sz="44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46" name="PlaceHolder 2"/>
          <p:cNvSpPr>
            <a:spLocks noGrp="1"/>
          </p:cNvSpPr>
          <p:nvPr>
            <p:ph type="dt" idx="22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b="0" lang="ru-RU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b="0" lang="ru-RU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&lt;date/time&gt;</a:t>
            </a:r>
            <a:endParaRPr b="0" lang="hu-HU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47" name="PlaceHolder 3"/>
          <p:cNvSpPr>
            <a:spLocks noGrp="1"/>
          </p:cNvSpPr>
          <p:nvPr>
            <p:ph type="ftr" idx="23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buNone/>
              <a:defRPr b="0" lang="hu-HU" sz="1400" strike="noStrike" u="non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hu-HU" sz="14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&lt;footer&gt;</a:t>
            </a:r>
            <a:endParaRPr b="0" lang="hu-HU" sz="14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48" name="PlaceHolder 4"/>
          <p:cNvSpPr>
            <a:spLocks noGrp="1"/>
          </p:cNvSpPr>
          <p:nvPr>
            <p:ph type="sldNum" idx="24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b="0" lang="ru-RU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18759CEA-F19C-4B37-80DB-3F98D499197D}" type="slidenum">
              <a:rPr b="0" lang="ru-RU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&lt;number&gt;</a:t>
            </a:fld>
            <a:endParaRPr b="0" lang="hu-HU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3" r:id="rId2"/>
  </p:sldLayoutIdLst>
</p:sldMaster>
</file>

<file path=ppt/slideMasters/slideMaster9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PlaceHolder 1"/>
          <p:cNvSpPr>
            <a:spLocks noGrp="1"/>
          </p:cNvSpPr>
          <p:nvPr>
            <p:ph type="dt" idx="25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b="0" lang="ru-RU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b="0" lang="ru-RU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&lt;date/time&gt;</a:t>
            </a:r>
            <a:endParaRPr b="0" lang="hu-HU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51" name="PlaceHolder 2"/>
          <p:cNvSpPr>
            <a:spLocks noGrp="1"/>
          </p:cNvSpPr>
          <p:nvPr>
            <p:ph type="ftr" idx="26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buNone/>
              <a:defRPr b="0" lang="hu-HU" sz="1400" strike="noStrike" u="non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hu-HU" sz="14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&lt;footer&gt;</a:t>
            </a:r>
            <a:endParaRPr b="0" lang="hu-HU" sz="14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52" name="PlaceHolder 3"/>
          <p:cNvSpPr>
            <a:spLocks noGrp="1"/>
          </p:cNvSpPr>
          <p:nvPr>
            <p:ph type="sldNum" idx="27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b="0" lang="ru-RU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417B3B64-DD13-4342-808B-BA6865DC96B3}" type="slidenum">
              <a:rPr b="0" lang="ru-RU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&lt;number&gt;</a:t>
            </a:fld>
            <a:endParaRPr b="0" lang="hu-HU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5" r:id="rId2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Diamond 3"/>
          <p:cNvSpPr/>
          <p:nvPr/>
        </p:nvSpPr>
        <p:spPr>
          <a:xfrm>
            <a:off x="4197960" y="1690200"/>
            <a:ext cx="2895120" cy="2701440"/>
          </a:xfrm>
          <a:prstGeom prst="diamond">
            <a:avLst/>
          </a:prstGeom>
          <a:solidFill>
            <a:srgbClr val="4472c4"/>
          </a:solidFill>
          <a:ln>
            <a:solidFill>
              <a:srgbClr val="325490"/>
            </a:solidFill>
          </a:ln>
          <a:effectLst>
            <a:softEdge rad="2286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 defTabSz="914400">
              <a:lnSpc>
                <a:spcPct val="100000"/>
              </a:lnSpc>
            </a:pPr>
            <a:endParaRPr b="0" lang="ru-RU" sz="1800" strike="noStrike" u="none">
              <a:solidFill>
                <a:schemeClr val="lt1"/>
              </a:solidFill>
              <a:effectLst/>
              <a:uFillTx/>
              <a:latin typeface="Calibri"/>
            </a:endParaRPr>
          </a:p>
        </p:txBody>
      </p:sp>
      <p:sp>
        <p:nvSpPr>
          <p:cNvPr id="66" name=""/>
          <p:cNvSpPr txBox="1"/>
          <p:nvPr/>
        </p:nvSpPr>
        <p:spPr>
          <a:xfrm>
            <a:off x="9360000" y="2340000"/>
            <a:ext cx="2160000" cy="1980000"/>
          </a:xfrm>
          <a:prstGeom prst="rect">
            <a:avLst/>
          </a:prstGeom>
          <a:solidFill>
            <a:srgbClr val="81d41a"/>
          </a:solidFill>
          <a:ln w="0">
            <a:noFill/>
          </a:ln>
          <a:effectLst>
            <a:softEdge rad="127080"/>
          </a:effectLst>
        </p:spPr>
        <p:txBody>
          <a:bodyPr lIns="90000" rIns="90000" tIns="45000" bIns="45000" anchor="ctr" anchorCtr="1">
            <a:spAutoFit/>
          </a:bodyPr>
          <a:p>
            <a:pPr algn="ctr"/>
            <a:r>
              <a:rPr b="0" lang="hu-HU" sz="2000" strike="noStrike" u="none">
                <a:solidFill>
                  <a:srgbClr val="000000"/>
                </a:solidFill>
                <a:effectLst/>
                <a:uFillTx/>
                <a:latin typeface="Arial"/>
              </a:rPr>
              <a:t>Soft edge</a:t>
            </a:r>
            <a:endParaRPr b="0" lang="hu-HU" sz="20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 pitchFamily="0" charset="1"/>
        <a:ea typeface=""/>
        <a:cs typeface=""/>
      </a:majorFont>
      <a:minorFont>
        <a:latin typeface="Calibri" panose="020F0502020204030204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lumMod val="110000"/>
                <a:tint val="67000"/>
              </a:schemeClr>
            </a:gs>
            <a:gs pos="50000">
              <a:schemeClr val="phClr">
                <a:lumMod val="105000"/>
                <a:tint val="73000"/>
              </a:schemeClr>
            </a:gs>
            <a:gs pos="100000">
              <a:schemeClr val="phClr">
                <a:lumMod val="105000"/>
                <a:tint val="81000"/>
              </a:schemeClr>
            </a:gs>
          </a:gsLst>
          <a:lin ang="5400000" scaled="0"/>
          <a:tileRect l="0" t="0" r="0" b="0"/>
        </a:gradFill>
        <a:gradFill>
          <a:gsLst>
            <a:gs pos="0">
              <a:schemeClr val="phClr">
                <a:lumMod val="102000"/>
                <a:tint val="94000"/>
              </a:schemeClr>
            </a:gs>
            <a:gs pos="50000">
              <a:schemeClr val="phClr">
                <a:lumMod val="100000"/>
                <a:shade val="100000"/>
              </a:schemeClr>
            </a:gs>
            <a:gs pos="100000">
              <a:schemeClr val="phClr">
                <a:lumMod val="99000"/>
                <a:shade val="78000"/>
              </a:schemeClr>
            </a:gs>
          </a:gsLst>
          <a:lin ang="5400000" scaled="0"/>
          <a:tileRect l="0" t="0" r="0" b="0"/>
        </a:gradFill>
      </a:fillStyleLst>
      <a:lnStyleLst>
        <a:ln w="6350" cap="flat" cmpd="sng" algn="ctr">
          <a:prstDash val="solid"/>
          <a:miter lim="800000"/>
        </a:ln>
        <a:ln w="12700" cap="flat" cmpd="sng" algn="ctr">
          <a:prstDash val="solid"/>
          <a:miter lim="800000"/>
        </a:ln>
        <a:ln w="19050" cap="flat" cmpd="sng" algn="ctr"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>
            <a:tint val="95000"/>
          </a:schemeClr>
        </a:solidFill>
        <a:gradFill>
          <a:gsLst>
            <a:gs pos="0">
              <a:schemeClr val="phClr">
                <a:tint val="93000"/>
                <a:shade val="98000"/>
                <a:lumMod val="102000"/>
              </a:schemeClr>
            </a:gs>
            <a:gs pos="50000">
              <a:schemeClr val="phClr">
                <a:tint val="98000"/>
                <a:shade val="90000"/>
                <a:lumMod val="103000"/>
              </a:schemeClr>
            </a:gs>
            <a:gs pos="100000">
              <a:schemeClr val="phClr">
                <a:shade val="63000"/>
              </a:schemeClr>
            </a:gs>
          </a:gsLst>
          <a:lin ang="5400000" scaled="0"/>
          <a:tileRect l="0" t="0" r="0" b="0"/>
        </a:gradFill>
      </a:bgFillStyleLst>
    </a:fmtScheme>
  </a:themeElements>
</a:theme>
</file>

<file path=ppt/theme/theme10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 pitchFamily="0" charset="1"/>
        <a:ea typeface=""/>
        <a:cs typeface=""/>
      </a:majorFont>
      <a:minorFont>
        <a:latin typeface="Calibri" panose="020F0502020204030204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lumMod val="110000"/>
                <a:tint val="67000"/>
              </a:schemeClr>
            </a:gs>
            <a:gs pos="50000">
              <a:schemeClr val="phClr">
                <a:lumMod val="105000"/>
                <a:tint val="73000"/>
              </a:schemeClr>
            </a:gs>
            <a:gs pos="100000">
              <a:schemeClr val="phClr">
                <a:lumMod val="105000"/>
                <a:tint val="81000"/>
              </a:schemeClr>
            </a:gs>
          </a:gsLst>
          <a:lin ang="5400000" scaled="0"/>
          <a:tileRect l="0" t="0" r="0" b="0"/>
        </a:gradFill>
        <a:gradFill>
          <a:gsLst>
            <a:gs pos="0">
              <a:schemeClr val="phClr">
                <a:lumMod val="102000"/>
                <a:tint val="94000"/>
              </a:schemeClr>
            </a:gs>
            <a:gs pos="50000">
              <a:schemeClr val="phClr">
                <a:lumMod val="100000"/>
                <a:shade val="100000"/>
              </a:schemeClr>
            </a:gs>
            <a:gs pos="100000">
              <a:schemeClr val="phClr">
                <a:lumMod val="99000"/>
                <a:shade val="78000"/>
              </a:schemeClr>
            </a:gs>
          </a:gsLst>
          <a:lin ang="5400000" scaled="0"/>
          <a:tileRect l="0" t="0" r="0" b="0"/>
        </a:gradFill>
      </a:fillStyleLst>
      <a:lnStyleLst>
        <a:ln w="6350" cap="flat" cmpd="sng" algn="ctr">
          <a:prstDash val="solid"/>
          <a:miter lim="800000"/>
        </a:ln>
        <a:ln w="12700" cap="flat" cmpd="sng" algn="ctr">
          <a:prstDash val="solid"/>
          <a:miter lim="800000"/>
        </a:ln>
        <a:ln w="19050" cap="flat" cmpd="sng" algn="ctr"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>
            <a:tint val="95000"/>
          </a:schemeClr>
        </a:solidFill>
        <a:gradFill>
          <a:gsLst>
            <a:gs pos="0">
              <a:schemeClr val="phClr">
                <a:tint val="93000"/>
                <a:shade val="98000"/>
                <a:lumMod val="102000"/>
              </a:schemeClr>
            </a:gs>
            <a:gs pos="50000">
              <a:schemeClr val="phClr">
                <a:tint val="98000"/>
                <a:shade val="90000"/>
                <a:lumMod val="103000"/>
              </a:schemeClr>
            </a:gs>
            <a:gs pos="100000">
              <a:schemeClr val="phClr">
                <a:shade val="63000"/>
              </a:schemeClr>
            </a:gs>
          </a:gsLst>
          <a:lin ang="5400000" scaled="0"/>
          <a:tileRect l="0" t="0" r="0" b="0"/>
        </a:gradFill>
      </a:bgFillStyleLst>
    </a:fmtScheme>
  </a:themeElements>
</a:theme>
</file>

<file path=ppt/theme/theme11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 pitchFamily="0" charset="1"/>
        <a:ea typeface=""/>
        <a:cs typeface=""/>
      </a:majorFont>
      <a:minorFont>
        <a:latin typeface="Calibri" panose="020F0502020204030204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lumMod val="110000"/>
                <a:tint val="67000"/>
              </a:schemeClr>
            </a:gs>
            <a:gs pos="50000">
              <a:schemeClr val="phClr">
                <a:lumMod val="105000"/>
                <a:tint val="73000"/>
              </a:schemeClr>
            </a:gs>
            <a:gs pos="100000">
              <a:schemeClr val="phClr">
                <a:lumMod val="105000"/>
                <a:tint val="81000"/>
              </a:schemeClr>
            </a:gs>
          </a:gsLst>
          <a:lin ang="5400000" scaled="0"/>
          <a:tileRect l="0" t="0" r="0" b="0"/>
        </a:gradFill>
        <a:gradFill>
          <a:gsLst>
            <a:gs pos="0">
              <a:schemeClr val="phClr">
                <a:lumMod val="102000"/>
                <a:tint val="94000"/>
              </a:schemeClr>
            </a:gs>
            <a:gs pos="50000">
              <a:schemeClr val="phClr">
                <a:lumMod val="100000"/>
                <a:shade val="100000"/>
              </a:schemeClr>
            </a:gs>
            <a:gs pos="100000">
              <a:schemeClr val="phClr">
                <a:lumMod val="99000"/>
                <a:shade val="78000"/>
              </a:schemeClr>
            </a:gs>
          </a:gsLst>
          <a:lin ang="5400000" scaled="0"/>
          <a:tileRect l="0" t="0" r="0" b="0"/>
        </a:gradFill>
      </a:fillStyleLst>
      <a:lnStyleLst>
        <a:ln w="6350" cap="flat" cmpd="sng" algn="ctr">
          <a:prstDash val="solid"/>
          <a:miter lim="800000"/>
        </a:ln>
        <a:ln w="12700" cap="flat" cmpd="sng" algn="ctr">
          <a:prstDash val="solid"/>
          <a:miter lim="800000"/>
        </a:ln>
        <a:ln w="19050" cap="flat" cmpd="sng" algn="ctr"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>
            <a:tint val="95000"/>
          </a:schemeClr>
        </a:solidFill>
        <a:gradFill>
          <a:gsLst>
            <a:gs pos="0">
              <a:schemeClr val="phClr">
                <a:tint val="93000"/>
                <a:shade val="98000"/>
                <a:lumMod val="102000"/>
              </a:schemeClr>
            </a:gs>
            <a:gs pos="50000">
              <a:schemeClr val="phClr">
                <a:tint val="98000"/>
                <a:shade val="90000"/>
                <a:lumMod val="103000"/>
              </a:schemeClr>
            </a:gs>
            <a:gs pos="100000">
              <a:schemeClr val="phClr">
                <a:shade val="63000"/>
              </a:schemeClr>
            </a:gs>
          </a:gsLst>
          <a:lin ang="5400000" scaled="0"/>
          <a:tileRect l="0" t="0" r="0" b="0"/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 pitchFamily="0" charset="1"/>
        <a:ea typeface=""/>
        <a:cs typeface=""/>
      </a:majorFont>
      <a:minorFont>
        <a:latin typeface="Calibri" panose="020F0502020204030204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lumMod val="110000"/>
                <a:tint val="67000"/>
              </a:schemeClr>
            </a:gs>
            <a:gs pos="50000">
              <a:schemeClr val="phClr">
                <a:lumMod val="105000"/>
                <a:tint val="73000"/>
              </a:schemeClr>
            </a:gs>
            <a:gs pos="100000">
              <a:schemeClr val="phClr">
                <a:lumMod val="105000"/>
                <a:tint val="81000"/>
              </a:schemeClr>
            </a:gs>
          </a:gsLst>
          <a:lin ang="5400000" scaled="0"/>
          <a:tileRect l="0" t="0" r="0" b="0"/>
        </a:gradFill>
        <a:gradFill>
          <a:gsLst>
            <a:gs pos="0">
              <a:schemeClr val="phClr">
                <a:lumMod val="102000"/>
                <a:tint val="94000"/>
              </a:schemeClr>
            </a:gs>
            <a:gs pos="50000">
              <a:schemeClr val="phClr">
                <a:lumMod val="100000"/>
                <a:shade val="100000"/>
              </a:schemeClr>
            </a:gs>
            <a:gs pos="100000">
              <a:schemeClr val="phClr">
                <a:lumMod val="99000"/>
                <a:shade val="78000"/>
              </a:schemeClr>
            </a:gs>
          </a:gsLst>
          <a:lin ang="5400000" scaled="0"/>
          <a:tileRect l="0" t="0" r="0" b="0"/>
        </a:gradFill>
      </a:fillStyleLst>
      <a:lnStyleLst>
        <a:ln w="6350" cap="flat" cmpd="sng" algn="ctr">
          <a:prstDash val="solid"/>
          <a:miter lim="800000"/>
        </a:ln>
        <a:ln w="12700" cap="flat" cmpd="sng" algn="ctr">
          <a:prstDash val="solid"/>
          <a:miter lim="800000"/>
        </a:ln>
        <a:ln w="19050" cap="flat" cmpd="sng" algn="ctr"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>
            <a:tint val="95000"/>
          </a:schemeClr>
        </a:solidFill>
        <a:gradFill>
          <a:gsLst>
            <a:gs pos="0">
              <a:schemeClr val="phClr">
                <a:tint val="93000"/>
                <a:shade val="98000"/>
                <a:lumMod val="102000"/>
              </a:schemeClr>
            </a:gs>
            <a:gs pos="50000">
              <a:schemeClr val="phClr">
                <a:tint val="98000"/>
                <a:shade val="90000"/>
                <a:lumMod val="103000"/>
              </a:schemeClr>
            </a:gs>
            <a:gs pos="100000">
              <a:schemeClr val="phClr">
                <a:shade val="63000"/>
              </a:schemeClr>
            </a:gs>
          </a:gsLst>
          <a:lin ang="5400000" scaled="0"/>
          <a:tileRect l="0" t="0" r="0" b="0"/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 pitchFamily="0" charset="1"/>
        <a:ea typeface=""/>
        <a:cs typeface=""/>
      </a:majorFont>
      <a:minorFont>
        <a:latin typeface="Calibri" panose="020F0502020204030204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lumMod val="110000"/>
                <a:tint val="67000"/>
              </a:schemeClr>
            </a:gs>
            <a:gs pos="50000">
              <a:schemeClr val="phClr">
                <a:lumMod val="105000"/>
                <a:tint val="73000"/>
              </a:schemeClr>
            </a:gs>
            <a:gs pos="100000">
              <a:schemeClr val="phClr">
                <a:lumMod val="105000"/>
                <a:tint val="81000"/>
              </a:schemeClr>
            </a:gs>
          </a:gsLst>
          <a:lin ang="5400000" scaled="0"/>
          <a:tileRect l="0" t="0" r="0" b="0"/>
        </a:gradFill>
        <a:gradFill>
          <a:gsLst>
            <a:gs pos="0">
              <a:schemeClr val="phClr">
                <a:lumMod val="102000"/>
                <a:tint val="94000"/>
              </a:schemeClr>
            </a:gs>
            <a:gs pos="50000">
              <a:schemeClr val="phClr">
                <a:lumMod val="100000"/>
                <a:shade val="100000"/>
              </a:schemeClr>
            </a:gs>
            <a:gs pos="100000">
              <a:schemeClr val="phClr">
                <a:lumMod val="99000"/>
                <a:shade val="78000"/>
              </a:schemeClr>
            </a:gs>
          </a:gsLst>
          <a:lin ang="5400000" scaled="0"/>
          <a:tileRect l="0" t="0" r="0" b="0"/>
        </a:gradFill>
      </a:fillStyleLst>
      <a:lnStyleLst>
        <a:ln w="6350" cap="flat" cmpd="sng" algn="ctr">
          <a:prstDash val="solid"/>
          <a:miter lim="800000"/>
        </a:ln>
        <a:ln w="12700" cap="flat" cmpd="sng" algn="ctr">
          <a:prstDash val="solid"/>
          <a:miter lim="800000"/>
        </a:ln>
        <a:ln w="19050" cap="flat" cmpd="sng" algn="ctr"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>
            <a:tint val="95000"/>
          </a:schemeClr>
        </a:solidFill>
        <a:gradFill>
          <a:gsLst>
            <a:gs pos="0">
              <a:schemeClr val="phClr">
                <a:tint val="93000"/>
                <a:shade val="98000"/>
                <a:lumMod val="102000"/>
              </a:schemeClr>
            </a:gs>
            <a:gs pos="50000">
              <a:schemeClr val="phClr">
                <a:tint val="98000"/>
                <a:shade val="90000"/>
                <a:lumMod val="103000"/>
              </a:schemeClr>
            </a:gs>
            <a:gs pos="100000">
              <a:schemeClr val="phClr">
                <a:shade val="63000"/>
              </a:schemeClr>
            </a:gs>
          </a:gsLst>
          <a:lin ang="5400000" scaled="0"/>
          <a:tileRect l="0" t="0" r="0" b="0"/>
        </a:gradFill>
      </a:bgFillStyleLst>
    </a:fmtScheme>
  </a:themeElements>
</a:theme>
</file>

<file path=ppt/theme/theme4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 pitchFamily="0" charset="1"/>
        <a:ea typeface=""/>
        <a:cs typeface=""/>
      </a:majorFont>
      <a:minorFont>
        <a:latin typeface="Calibri" panose="020F0502020204030204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lumMod val="110000"/>
                <a:tint val="67000"/>
              </a:schemeClr>
            </a:gs>
            <a:gs pos="50000">
              <a:schemeClr val="phClr">
                <a:lumMod val="105000"/>
                <a:tint val="73000"/>
              </a:schemeClr>
            </a:gs>
            <a:gs pos="100000">
              <a:schemeClr val="phClr">
                <a:lumMod val="105000"/>
                <a:tint val="81000"/>
              </a:schemeClr>
            </a:gs>
          </a:gsLst>
          <a:lin ang="5400000" scaled="0"/>
          <a:tileRect l="0" t="0" r="0" b="0"/>
        </a:gradFill>
        <a:gradFill>
          <a:gsLst>
            <a:gs pos="0">
              <a:schemeClr val="phClr">
                <a:lumMod val="102000"/>
                <a:tint val="94000"/>
              </a:schemeClr>
            </a:gs>
            <a:gs pos="50000">
              <a:schemeClr val="phClr">
                <a:lumMod val="100000"/>
                <a:shade val="100000"/>
              </a:schemeClr>
            </a:gs>
            <a:gs pos="100000">
              <a:schemeClr val="phClr">
                <a:lumMod val="99000"/>
                <a:shade val="78000"/>
              </a:schemeClr>
            </a:gs>
          </a:gsLst>
          <a:lin ang="5400000" scaled="0"/>
          <a:tileRect l="0" t="0" r="0" b="0"/>
        </a:gradFill>
      </a:fillStyleLst>
      <a:lnStyleLst>
        <a:ln w="6350" cap="flat" cmpd="sng" algn="ctr">
          <a:prstDash val="solid"/>
          <a:miter lim="800000"/>
        </a:ln>
        <a:ln w="12700" cap="flat" cmpd="sng" algn="ctr">
          <a:prstDash val="solid"/>
          <a:miter lim="800000"/>
        </a:ln>
        <a:ln w="19050" cap="flat" cmpd="sng" algn="ctr"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>
            <a:tint val="95000"/>
          </a:schemeClr>
        </a:solidFill>
        <a:gradFill>
          <a:gsLst>
            <a:gs pos="0">
              <a:schemeClr val="phClr">
                <a:tint val="93000"/>
                <a:shade val="98000"/>
                <a:lumMod val="102000"/>
              </a:schemeClr>
            </a:gs>
            <a:gs pos="50000">
              <a:schemeClr val="phClr">
                <a:tint val="98000"/>
                <a:shade val="90000"/>
                <a:lumMod val="103000"/>
              </a:schemeClr>
            </a:gs>
            <a:gs pos="100000">
              <a:schemeClr val="phClr">
                <a:shade val="63000"/>
              </a:schemeClr>
            </a:gs>
          </a:gsLst>
          <a:lin ang="5400000" scaled="0"/>
          <a:tileRect l="0" t="0" r="0" b="0"/>
        </a:gradFill>
      </a:bgFillStyleLst>
    </a:fmtScheme>
  </a:themeElements>
</a:theme>
</file>

<file path=ppt/theme/theme5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 pitchFamily="0" charset="1"/>
        <a:ea typeface=""/>
        <a:cs typeface=""/>
      </a:majorFont>
      <a:minorFont>
        <a:latin typeface="Calibri" panose="020F0502020204030204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lumMod val="110000"/>
                <a:tint val="67000"/>
              </a:schemeClr>
            </a:gs>
            <a:gs pos="50000">
              <a:schemeClr val="phClr">
                <a:lumMod val="105000"/>
                <a:tint val="73000"/>
              </a:schemeClr>
            </a:gs>
            <a:gs pos="100000">
              <a:schemeClr val="phClr">
                <a:lumMod val="105000"/>
                <a:tint val="81000"/>
              </a:schemeClr>
            </a:gs>
          </a:gsLst>
          <a:lin ang="5400000" scaled="0"/>
          <a:tileRect l="0" t="0" r="0" b="0"/>
        </a:gradFill>
        <a:gradFill>
          <a:gsLst>
            <a:gs pos="0">
              <a:schemeClr val="phClr">
                <a:lumMod val="102000"/>
                <a:tint val="94000"/>
              </a:schemeClr>
            </a:gs>
            <a:gs pos="50000">
              <a:schemeClr val="phClr">
                <a:lumMod val="100000"/>
                <a:shade val="100000"/>
              </a:schemeClr>
            </a:gs>
            <a:gs pos="100000">
              <a:schemeClr val="phClr">
                <a:lumMod val="99000"/>
                <a:shade val="78000"/>
              </a:schemeClr>
            </a:gs>
          </a:gsLst>
          <a:lin ang="5400000" scaled="0"/>
          <a:tileRect l="0" t="0" r="0" b="0"/>
        </a:gradFill>
      </a:fillStyleLst>
      <a:lnStyleLst>
        <a:ln w="6350" cap="flat" cmpd="sng" algn="ctr">
          <a:prstDash val="solid"/>
          <a:miter lim="800000"/>
        </a:ln>
        <a:ln w="12700" cap="flat" cmpd="sng" algn="ctr">
          <a:prstDash val="solid"/>
          <a:miter lim="800000"/>
        </a:ln>
        <a:ln w="19050" cap="flat" cmpd="sng" algn="ctr"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>
            <a:tint val="95000"/>
          </a:schemeClr>
        </a:solidFill>
        <a:gradFill>
          <a:gsLst>
            <a:gs pos="0">
              <a:schemeClr val="phClr">
                <a:tint val="93000"/>
                <a:shade val="98000"/>
                <a:lumMod val="102000"/>
              </a:schemeClr>
            </a:gs>
            <a:gs pos="50000">
              <a:schemeClr val="phClr">
                <a:tint val="98000"/>
                <a:shade val="90000"/>
                <a:lumMod val="103000"/>
              </a:schemeClr>
            </a:gs>
            <a:gs pos="100000">
              <a:schemeClr val="phClr">
                <a:shade val="63000"/>
              </a:schemeClr>
            </a:gs>
          </a:gsLst>
          <a:lin ang="5400000" scaled="0"/>
          <a:tileRect l="0" t="0" r="0" b="0"/>
        </a:gradFill>
      </a:bgFillStyleLst>
    </a:fmtScheme>
  </a:themeElements>
</a:theme>
</file>

<file path=ppt/theme/theme6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 pitchFamily="0" charset="1"/>
        <a:ea typeface=""/>
        <a:cs typeface=""/>
      </a:majorFont>
      <a:minorFont>
        <a:latin typeface="Calibri" panose="020F0502020204030204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lumMod val="110000"/>
                <a:tint val="67000"/>
              </a:schemeClr>
            </a:gs>
            <a:gs pos="50000">
              <a:schemeClr val="phClr">
                <a:lumMod val="105000"/>
                <a:tint val="73000"/>
              </a:schemeClr>
            </a:gs>
            <a:gs pos="100000">
              <a:schemeClr val="phClr">
                <a:lumMod val="105000"/>
                <a:tint val="81000"/>
              </a:schemeClr>
            </a:gs>
          </a:gsLst>
          <a:lin ang="5400000" scaled="0"/>
          <a:tileRect l="0" t="0" r="0" b="0"/>
        </a:gradFill>
        <a:gradFill>
          <a:gsLst>
            <a:gs pos="0">
              <a:schemeClr val="phClr">
                <a:lumMod val="102000"/>
                <a:tint val="94000"/>
              </a:schemeClr>
            </a:gs>
            <a:gs pos="50000">
              <a:schemeClr val="phClr">
                <a:lumMod val="100000"/>
                <a:shade val="100000"/>
              </a:schemeClr>
            </a:gs>
            <a:gs pos="100000">
              <a:schemeClr val="phClr">
                <a:lumMod val="99000"/>
                <a:shade val="78000"/>
              </a:schemeClr>
            </a:gs>
          </a:gsLst>
          <a:lin ang="5400000" scaled="0"/>
          <a:tileRect l="0" t="0" r="0" b="0"/>
        </a:gradFill>
      </a:fillStyleLst>
      <a:lnStyleLst>
        <a:ln w="6350" cap="flat" cmpd="sng" algn="ctr">
          <a:prstDash val="solid"/>
          <a:miter lim="800000"/>
        </a:ln>
        <a:ln w="12700" cap="flat" cmpd="sng" algn="ctr">
          <a:prstDash val="solid"/>
          <a:miter lim="800000"/>
        </a:ln>
        <a:ln w="19050" cap="flat" cmpd="sng" algn="ctr"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>
            <a:tint val="95000"/>
          </a:schemeClr>
        </a:solidFill>
        <a:gradFill>
          <a:gsLst>
            <a:gs pos="0">
              <a:schemeClr val="phClr">
                <a:tint val="93000"/>
                <a:shade val="98000"/>
                <a:lumMod val="102000"/>
              </a:schemeClr>
            </a:gs>
            <a:gs pos="50000">
              <a:schemeClr val="phClr">
                <a:tint val="98000"/>
                <a:shade val="90000"/>
                <a:lumMod val="103000"/>
              </a:schemeClr>
            </a:gs>
            <a:gs pos="100000">
              <a:schemeClr val="phClr">
                <a:shade val="63000"/>
              </a:schemeClr>
            </a:gs>
          </a:gsLst>
          <a:lin ang="5400000" scaled="0"/>
          <a:tileRect l="0" t="0" r="0" b="0"/>
        </a:gradFill>
      </a:bgFillStyleLst>
    </a:fmtScheme>
  </a:themeElements>
</a:theme>
</file>

<file path=ppt/theme/theme7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 pitchFamily="0" charset="1"/>
        <a:ea typeface=""/>
        <a:cs typeface=""/>
      </a:majorFont>
      <a:minorFont>
        <a:latin typeface="Calibri" panose="020F0502020204030204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lumMod val="110000"/>
                <a:tint val="67000"/>
              </a:schemeClr>
            </a:gs>
            <a:gs pos="50000">
              <a:schemeClr val="phClr">
                <a:lumMod val="105000"/>
                <a:tint val="73000"/>
              </a:schemeClr>
            </a:gs>
            <a:gs pos="100000">
              <a:schemeClr val="phClr">
                <a:lumMod val="105000"/>
                <a:tint val="81000"/>
              </a:schemeClr>
            </a:gs>
          </a:gsLst>
          <a:lin ang="5400000" scaled="0"/>
          <a:tileRect l="0" t="0" r="0" b="0"/>
        </a:gradFill>
        <a:gradFill>
          <a:gsLst>
            <a:gs pos="0">
              <a:schemeClr val="phClr">
                <a:lumMod val="102000"/>
                <a:tint val="94000"/>
              </a:schemeClr>
            </a:gs>
            <a:gs pos="50000">
              <a:schemeClr val="phClr">
                <a:lumMod val="100000"/>
                <a:shade val="100000"/>
              </a:schemeClr>
            </a:gs>
            <a:gs pos="100000">
              <a:schemeClr val="phClr">
                <a:lumMod val="99000"/>
                <a:shade val="78000"/>
              </a:schemeClr>
            </a:gs>
          </a:gsLst>
          <a:lin ang="5400000" scaled="0"/>
          <a:tileRect l="0" t="0" r="0" b="0"/>
        </a:gradFill>
      </a:fillStyleLst>
      <a:lnStyleLst>
        <a:ln w="6350" cap="flat" cmpd="sng" algn="ctr">
          <a:prstDash val="solid"/>
          <a:miter lim="800000"/>
        </a:ln>
        <a:ln w="12700" cap="flat" cmpd="sng" algn="ctr">
          <a:prstDash val="solid"/>
          <a:miter lim="800000"/>
        </a:ln>
        <a:ln w="19050" cap="flat" cmpd="sng" algn="ctr"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>
            <a:tint val="95000"/>
          </a:schemeClr>
        </a:solidFill>
        <a:gradFill>
          <a:gsLst>
            <a:gs pos="0">
              <a:schemeClr val="phClr">
                <a:tint val="93000"/>
                <a:shade val="98000"/>
                <a:lumMod val="102000"/>
              </a:schemeClr>
            </a:gs>
            <a:gs pos="50000">
              <a:schemeClr val="phClr">
                <a:tint val="98000"/>
                <a:shade val="90000"/>
                <a:lumMod val="103000"/>
              </a:schemeClr>
            </a:gs>
            <a:gs pos="100000">
              <a:schemeClr val="phClr">
                <a:shade val="63000"/>
              </a:schemeClr>
            </a:gs>
          </a:gsLst>
          <a:lin ang="5400000" scaled="0"/>
          <a:tileRect l="0" t="0" r="0" b="0"/>
        </a:gradFill>
      </a:bgFillStyleLst>
    </a:fmtScheme>
  </a:themeElements>
</a:theme>
</file>

<file path=ppt/theme/theme8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 pitchFamily="0" charset="1"/>
        <a:ea typeface=""/>
        <a:cs typeface=""/>
      </a:majorFont>
      <a:minorFont>
        <a:latin typeface="Calibri" panose="020F0502020204030204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lumMod val="110000"/>
                <a:tint val="67000"/>
              </a:schemeClr>
            </a:gs>
            <a:gs pos="50000">
              <a:schemeClr val="phClr">
                <a:lumMod val="105000"/>
                <a:tint val="73000"/>
              </a:schemeClr>
            </a:gs>
            <a:gs pos="100000">
              <a:schemeClr val="phClr">
                <a:lumMod val="105000"/>
                <a:tint val="81000"/>
              </a:schemeClr>
            </a:gs>
          </a:gsLst>
          <a:lin ang="5400000" scaled="0"/>
          <a:tileRect l="0" t="0" r="0" b="0"/>
        </a:gradFill>
        <a:gradFill>
          <a:gsLst>
            <a:gs pos="0">
              <a:schemeClr val="phClr">
                <a:lumMod val="102000"/>
                <a:tint val="94000"/>
              </a:schemeClr>
            </a:gs>
            <a:gs pos="50000">
              <a:schemeClr val="phClr">
                <a:lumMod val="100000"/>
                <a:shade val="100000"/>
              </a:schemeClr>
            </a:gs>
            <a:gs pos="100000">
              <a:schemeClr val="phClr">
                <a:lumMod val="99000"/>
                <a:shade val="78000"/>
              </a:schemeClr>
            </a:gs>
          </a:gsLst>
          <a:lin ang="5400000" scaled="0"/>
          <a:tileRect l="0" t="0" r="0" b="0"/>
        </a:gradFill>
      </a:fillStyleLst>
      <a:lnStyleLst>
        <a:ln w="6350" cap="flat" cmpd="sng" algn="ctr">
          <a:prstDash val="solid"/>
          <a:miter lim="800000"/>
        </a:ln>
        <a:ln w="12700" cap="flat" cmpd="sng" algn="ctr">
          <a:prstDash val="solid"/>
          <a:miter lim="800000"/>
        </a:ln>
        <a:ln w="19050" cap="flat" cmpd="sng" algn="ctr"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>
            <a:tint val="95000"/>
          </a:schemeClr>
        </a:solidFill>
        <a:gradFill>
          <a:gsLst>
            <a:gs pos="0">
              <a:schemeClr val="phClr">
                <a:tint val="93000"/>
                <a:shade val="98000"/>
                <a:lumMod val="102000"/>
              </a:schemeClr>
            </a:gs>
            <a:gs pos="50000">
              <a:schemeClr val="phClr">
                <a:tint val="98000"/>
                <a:shade val="90000"/>
                <a:lumMod val="103000"/>
              </a:schemeClr>
            </a:gs>
            <a:gs pos="100000">
              <a:schemeClr val="phClr">
                <a:shade val="63000"/>
              </a:schemeClr>
            </a:gs>
          </a:gsLst>
          <a:lin ang="5400000" scaled="0"/>
          <a:tileRect l="0" t="0" r="0" b="0"/>
        </a:gradFill>
      </a:bgFillStyleLst>
    </a:fmtScheme>
  </a:themeElements>
</a:theme>
</file>

<file path=ppt/theme/theme9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 pitchFamily="0" charset="1"/>
        <a:ea typeface=""/>
        <a:cs typeface=""/>
      </a:majorFont>
      <a:minorFont>
        <a:latin typeface="Calibri" panose="020F0502020204030204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lumMod val="110000"/>
                <a:tint val="67000"/>
              </a:schemeClr>
            </a:gs>
            <a:gs pos="50000">
              <a:schemeClr val="phClr">
                <a:lumMod val="105000"/>
                <a:tint val="73000"/>
              </a:schemeClr>
            </a:gs>
            <a:gs pos="100000">
              <a:schemeClr val="phClr">
                <a:lumMod val="105000"/>
                <a:tint val="81000"/>
              </a:schemeClr>
            </a:gs>
          </a:gsLst>
          <a:lin ang="5400000" scaled="0"/>
          <a:tileRect l="0" t="0" r="0" b="0"/>
        </a:gradFill>
        <a:gradFill>
          <a:gsLst>
            <a:gs pos="0">
              <a:schemeClr val="phClr">
                <a:lumMod val="102000"/>
                <a:tint val="94000"/>
              </a:schemeClr>
            </a:gs>
            <a:gs pos="50000">
              <a:schemeClr val="phClr">
                <a:lumMod val="100000"/>
                <a:shade val="100000"/>
              </a:schemeClr>
            </a:gs>
            <a:gs pos="100000">
              <a:schemeClr val="phClr">
                <a:lumMod val="99000"/>
                <a:shade val="78000"/>
              </a:schemeClr>
            </a:gs>
          </a:gsLst>
          <a:lin ang="5400000" scaled="0"/>
          <a:tileRect l="0" t="0" r="0" b="0"/>
        </a:gradFill>
      </a:fillStyleLst>
      <a:lnStyleLst>
        <a:ln w="6350" cap="flat" cmpd="sng" algn="ctr">
          <a:prstDash val="solid"/>
          <a:miter lim="800000"/>
        </a:ln>
        <a:ln w="12700" cap="flat" cmpd="sng" algn="ctr">
          <a:prstDash val="solid"/>
          <a:miter lim="800000"/>
        </a:ln>
        <a:ln w="19050" cap="flat" cmpd="sng" algn="ctr"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>
            <a:tint val="95000"/>
          </a:schemeClr>
        </a:solidFill>
        <a:gradFill>
          <a:gsLst>
            <a:gs pos="0">
              <a:schemeClr val="phClr">
                <a:tint val="93000"/>
                <a:shade val="98000"/>
                <a:lumMod val="102000"/>
              </a:schemeClr>
            </a:gs>
            <a:gs pos="50000">
              <a:schemeClr val="phClr">
                <a:tint val="98000"/>
                <a:shade val="90000"/>
                <a:lumMod val="103000"/>
              </a:schemeClr>
            </a:gs>
            <a:gs pos="100000">
              <a:schemeClr val="phClr">
                <a:shade val="63000"/>
              </a:schemeClr>
            </a:gs>
          </a:gsLst>
          <a:lin ang="5400000" scaled="0"/>
          <a:tileRect l="0" t="0" r="0" b="0"/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</TotalTime>
  <Application>LibreOfficeDev/25.8.0.0.alpha0$Windows_X86_64 LibreOffice_project/775f2e87233c2650ba8d97972bb0acadbfc3e0c8</Application>
  <AppVersion>15.0000</AppVersion>
  <Words>0</Words>
  <Paragraphs>0</Paragraph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2020-05-08T16:46:21Z</dcterms:created>
  <dc:creator>Mike Kaganski</dc:creator>
  <dc:description/>
  <dc:language>hu-HU</dc:language>
  <cp:lastModifiedBy/>
  <dcterms:modified xsi:type="dcterms:W3CDTF">2024-12-16T12:18:16Z</dcterms:modified>
  <cp:revision>3</cp:revision>
  <dc:subject/>
  <dc:title>PowerPoint Presentation</dc:titl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PresentationFormat">
    <vt:lpwstr>Widescreen</vt:lpwstr>
  </property>
  <property fmtid="{D5CDD505-2E9C-101B-9397-08002B2CF9AE}" pid="3" name="Slides">
    <vt:i4>1</vt:i4>
  </property>
</Properties>
</file>