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3" r:id="rId8"/>
    <p:sldId id="264" r:id="rId9"/>
    <p:sldId id="261" r:id="rId10"/>
    <p:sldId id="269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48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18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4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5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64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21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06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54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36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283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05F8D-BABC-4DF3-A1B6-4CF669C4DF72}" type="datetimeFigureOut">
              <a:rPr kumimoji="1" lang="ja-JP" altLang="en-US" smtClean="0"/>
              <a:t>2015/7/30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E142-C018-460B-A7EE-67D8D96E47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0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火星計算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水平移流</a:t>
            </a:r>
            <a:r>
              <a:rPr lang="ja-JP" altLang="en-US" dirty="0" smtClean="0"/>
              <a:t>計算（質量補正なし）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混合比の時間変化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9955" y="1484784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1484784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pic>
        <p:nvPicPr>
          <p:cNvPr id="7170" name="Picture 2" descr="http://www.gfd-dennou.org/library/dcpam/sample/2015-07-27_yot/Adv_GC/GC60deg_T021L20_SL_NoArcSine/figs/dcl_QTracer2NoMF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1854116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fd-dennou.org/library/dcpam/sample/2015-07-27_yot/Adv_GC/GC60deg_T021L20_SL/figs/dcl_QTracer2NoM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6" y="1854116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fd-dennou.org/library/dcpam/sample/2015-07-27_yot/Adv_GC/GC60deg_T021L20_SL_NoArcSine/figs/dcl_QTracer2NoMF_04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4124888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fd-dennou.org/library/dcpam/sample/2015-07-27_yot/Adv_GC/GC60deg_T021L20_SL/figs/dcl_QTracer2NoMF_04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6" y="4124888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684530" y="6465064"/>
            <a:ext cx="443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注意</a:t>
            </a:r>
            <a:r>
              <a:rPr lang="en-US" altLang="ja-JP" dirty="0" smtClean="0"/>
              <a:t>: </a:t>
            </a:r>
            <a:r>
              <a:rPr lang="ja-JP" altLang="en-US" dirty="0" smtClean="0"/>
              <a:t>各図の左上の </a:t>
            </a:r>
            <a:r>
              <a:rPr lang="en-US" altLang="ja-JP" dirty="0" smtClean="0"/>
              <a:t>“day” </a:t>
            </a:r>
            <a:r>
              <a:rPr lang="ja-JP" altLang="en-US" dirty="0" smtClean="0"/>
              <a:t>の数字は間違い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8492" y="28529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動画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8492" y="508518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30 </a:t>
            </a:r>
            <a:r>
              <a:rPr lang="ja-JP" altLang="en-US" dirty="0" smtClean="0"/>
              <a:t>日目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3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理想化移流</a:t>
            </a:r>
            <a:r>
              <a:rPr kumimoji="1" lang="ja-JP" altLang="en-US" dirty="0" smtClean="0"/>
              <a:t>計算</a:t>
            </a:r>
            <a:r>
              <a:rPr lang="ja-JP" altLang="en-US" dirty="0" smtClean="0"/>
              <a:t>（子午面）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0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子午面移流計算設定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地球のハドレー循環のような子午面循環による移流実験</a:t>
            </a:r>
            <a:endParaRPr lang="en-US" altLang="ja-JP" dirty="0" smtClean="0"/>
          </a:p>
          <a:p>
            <a:r>
              <a:rPr lang="ja-JP" altLang="en-US" dirty="0" smtClean="0"/>
              <a:t>風速分布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周期的に時間変化する半球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セルの子午面循環</a:t>
            </a:r>
            <a:endParaRPr lang="en-US" altLang="ja-JP" dirty="0" smtClean="0">
              <a:sym typeface="Symbol"/>
            </a:endParaRPr>
          </a:p>
          <a:p>
            <a:pPr lvl="2"/>
            <a:r>
              <a:rPr lang="ja-JP" altLang="en-US" dirty="0" smtClean="0">
                <a:sym typeface="Symbol"/>
              </a:rPr>
              <a:t>質量流線関数は右図</a:t>
            </a:r>
            <a:endParaRPr lang="en-US" altLang="ja-JP" dirty="0" smtClean="0">
              <a:sym typeface="Symbol"/>
            </a:endParaRPr>
          </a:p>
          <a:p>
            <a:pPr lvl="1"/>
            <a:r>
              <a:rPr lang="ja-JP" altLang="en-US" dirty="0">
                <a:sym typeface="Symbol"/>
              </a:rPr>
              <a:t>東西風なし</a:t>
            </a:r>
            <a:endParaRPr lang="en-US" altLang="ja-JP" dirty="0" smtClean="0">
              <a:sym typeface="Symbol"/>
            </a:endParaRPr>
          </a:p>
          <a:p>
            <a:r>
              <a:rPr lang="ja-JP" altLang="en-US" dirty="0" smtClean="0"/>
              <a:t>物理過程なし</a:t>
            </a:r>
            <a:endParaRPr lang="en-US" altLang="ja-JP" dirty="0" smtClean="0"/>
          </a:p>
          <a:p>
            <a:r>
              <a:rPr lang="ja-JP" altLang="en-US" dirty="0" smtClean="0"/>
              <a:t>解像度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T170L100</a:t>
            </a:r>
          </a:p>
          <a:p>
            <a:pPr lvl="2"/>
            <a:r>
              <a:rPr lang="ja-JP" altLang="en-US" dirty="0" smtClean="0"/>
              <a:t>実際には軸対称計算</a:t>
            </a:r>
            <a:endParaRPr lang="en-US" altLang="ja-JP" dirty="0" smtClean="0"/>
          </a:p>
          <a:p>
            <a:r>
              <a:rPr lang="ja-JP" altLang="en-US" dirty="0" smtClean="0"/>
              <a:t>積分時間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30 </a:t>
            </a:r>
            <a:r>
              <a:rPr lang="ja-JP" altLang="en-US" dirty="0" smtClean="0"/>
              <a:t>日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4098" name="Picture 2" descr="http://www.gfd-dennou.org/library/dcpam/sample/2015-07-27_yot/Adv_MC/HC_T170L100_SL/figs/dcl_AdvTestStreamFun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56992"/>
            <a:ext cx="2823131" cy="19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414298" y="529191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質量流線関数（動画）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29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子午面</a:t>
            </a:r>
            <a:r>
              <a:rPr lang="ja-JP" altLang="en-US" dirty="0" smtClean="0"/>
              <a:t>移流計算（質量補正あり）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混合比の時間</a:t>
            </a:r>
            <a:r>
              <a:rPr lang="ja-JP" altLang="en-US" dirty="0" smtClean="0"/>
              <a:t>変化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9955" y="1484784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1484784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pic>
        <p:nvPicPr>
          <p:cNvPr id="5122" name="Picture 2" descr="http://www.gfd-dennou.org/library/dcpam/sample/2015-07-27_yot/Adv_MC/HC_T170L100_SL_NoArcSine/figs/dcl_QTracer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184482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fd-dennou.org/library/dcpam/sample/2015-07-27_yot/Adv_MC/HC_T170L100_SL/figs/dcl_QTrace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6" y="184482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gfd-dennou.org/library/dcpam/sample/2015-07-27_yot/Adv_MC/HC_T170L100_SL_NoArcSine/figs/dcl_QTracer_12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411177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fd-dennou.org/library/dcpam/sample/2015-07-27_yot/Adv_MC/HC_T170L100_SL/figs/dcl_QTracer_12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6" y="411177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98492" y="28529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動画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8492" y="508518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30 </a:t>
            </a:r>
            <a:r>
              <a:rPr lang="ja-JP" altLang="en-US" dirty="0" smtClean="0"/>
              <a:t>日目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12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子午面</a:t>
            </a:r>
            <a:r>
              <a:rPr lang="ja-JP" altLang="en-US" dirty="0" smtClean="0"/>
              <a:t>移流計算（質量補正なし）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混合比の時間</a:t>
            </a:r>
            <a:r>
              <a:rPr lang="ja-JP" altLang="en-US" dirty="0" smtClean="0"/>
              <a:t>変化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9955" y="1484784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1484784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pic>
        <p:nvPicPr>
          <p:cNvPr id="6146" name="Picture 2" descr="http://www.gfd-dennou.org/library/dcpam/sample/2015-07-27_yot/Adv_MC/HC_T170L100_SL_NoArcSine/figs/dcl_QTracerNoMF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1846671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gfd-dennou.org/library/dcpam/sample/2015-07-27_yot/Adv_MC/HC_T170L100_SL/figs/dcl_QTracerNoM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" y="1846671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fd-dennou.org/library/dcpam/sample/2015-07-27_yot/Adv_MC/HC_T170L100_SL_NoArcSine/figs/dcl_QTracerNoMF_12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4114378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fd-dennou.org/library/dcpam/sample/2015-07-27_yot/Adv_MC/HC_T170L100_SL/figs/dcl_QTracerNoMF_12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" y="4114378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98492" y="28529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動画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8492" y="508518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30 </a:t>
            </a:r>
            <a:r>
              <a:rPr lang="ja-JP" altLang="en-US" dirty="0" smtClean="0"/>
              <a:t>日目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97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火星計算設定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dirty="0" smtClean="0"/>
              <a:t>諸々パラメータ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火星の値</a:t>
            </a:r>
            <a:endParaRPr lang="en-US" altLang="ja-JP" dirty="0" smtClean="0"/>
          </a:p>
          <a:p>
            <a:r>
              <a:rPr lang="ja-JP" altLang="en-US" dirty="0" smtClean="0"/>
              <a:t>小細工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緯度</a:t>
            </a:r>
            <a:r>
              <a:rPr lang="en-US" altLang="ja-JP" dirty="0" smtClean="0"/>
              <a:t>&gt;80</a:t>
            </a:r>
            <a:r>
              <a:rPr lang="en-US" altLang="ja-JP" dirty="0" smtClean="0">
                <a:sym typeface="Symbol"/>
              </a:rPr>
              <a:t></a:t>
            </a:r>
            <a:r>
              <a:rPr lang="en-US" altLang="ja-JP" dirty="0" smtClean="0"/>
              <a:t>N</a:t>
            </a:r>
            <a:r>
              <a:rPr lang="ja-JP" altLang="en-US" dirty="0" smtClean="0"/>
              <a:t>に大量の氷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緯度</a:t>
            </a:r>
            <a:r>
              <a:rPr lang="en-US" altLang="ja-JP" dirty="0" smtClean="0"/>
              <a:t>&lt;85</a:t>
            </a:r>
            <a:r>
              <a:rPr lang="en-US" altLang="ja-JP" dirty="0" smtClean="0">
                <a:sym typeface="Symbol"/>
              </a:rPr>
              <a:t></a:t>
            </a:r>
            <a:r>
              <a:rPr lang="en-US" altLang="ja-JP" dirty="0" smtClean="0"/>
              <a:t>S </a:t>
            </a:r>
            <a:r>
              <a:rPr lang="ja-JP" altLang="en-US" dirty="0" smtClean="0"/>
              <a:t>の温度固定 </a:t>
            </a:r>
            <a:r>
              <a:rPr lang="en-US" altLang="ja-JP" dirty="0" smtClean="0"/>
              <a:t>145 K</a:t>
            </a:r>
          </a:p>
          <a:p>
            <a:pPr lvl="1"/>
            <a:r>
              <a:rPr lang="ja-JP" altLang="en-US" dirty="0" smtClean="0"/>
              <a:t>水氷のアルベド </a:t>
            </a:r>
            <a:r>
              <a:rPr lang="en-US" altLang="ja-JP" dirty="0" smtClean="0"/>
              <a:t>0.4</a:t>
            </a:r>
          </a:p>
          <a:p>
            <a:r>
              <a:rPr lang="ja-JP" altLang="en-US" dirty="0" smtClean="0"/>
              <a:t>解像度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T21L36</a:t>
            </a:r>
          </a:p>
          <a:p>
            <a:r>
              <a:rPr lang="ja-JP" altLang="en-US" dirty="0" smtClean="0"/>
              <a:t>初期条件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等温</a:t>
            </a:r>
            <a:r>
              <a:rPr lang="en-US" altLang="ja-JP" dirty="0" smtClean="0"/>
              <a:t>, </a:t>
            </a:r>
            <a:r>
              <a:rPr lang="ja-JP" altLang="en-US" dirty="0" smtClean="0"/>
              <a:t>静止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水蒸気なし</a:t>
            </a:r>
            <a:endParaRPr lang="en-US" altLang="ja-JP" dirty="0"/>
          </a:p>
          <a:p>
            <a:r>
              <a:rPr lang="ja-JP" altLang="en-US" dirty="0" smtClean="0"/>
              <a:t>積分時間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5 </a:t>
            </a:r>
            <a:r>
              <a:rPr lang="ja-JP" altLang="en-US" dirty="0" smtClean="0"/>
              <a:t>火星年以上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77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火星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水蒸気カラム密度 </a:t>
            </a:r>
            <a:r>
              <a:rPr lang="en-US" altLang="ja-JP" dirty="0" smtClean="0"/>
              <a:t>(pr. micrometer)</a:t>
            </a:r>
            <a:br>
              <a:rPr lang="en-US" altLang="ja-JP" dirty="0" smtClean="0"/>
            </a:br>
            <a:r>
              <a:rPr lang="ja-JP" altLang="en-US" dirty="0" smtClean="0"/>
              <a:t>の東西平均値の季節変化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9852"/>
            <a:ext cx="2975610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20" y="4581128"/>
            <a:ext cx="3025140" cy="225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40287"/>
            <a:ext cx="2990850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29955" y="1772816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60032" y="1772816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70796" y="41490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64088" y="4970224"/>
            <a:ext cx="36247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横軸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黄経（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時間）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火星一年間</a:t>
            </a:r>
            <a:endParaRPr kumimoji="1" lang="en-US" altLang="ja-JP" dirty="0" smtClean="0"/>
          </a:p>
          <a:p>
            <a:r>
              <a:rPr lang="en-US" altLang="ja-JP" dirty="0"/>
              <a:t>	</a:t>
            </a:r>
            <a:r>
              <a:rPr lang="en-US" altLang="ja-JP" dirty="0" smtClean="0"/>
              <a:t>Ls = 0, 90, 180, 270 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r>
              <a:rPr lang="en-US" altLang="ja-JP" dirty="0"/>
              <a:t>	</a:t>
            </a:r>
            <a:r>
              <a:rPr lang="ja-JP" altLang="en-US" dirty="0" smtClean="0"/>
              <a:t>それぞれ</a:t>
            </a:r>
            <a:r>
              <a:rPr lang="ja-JP" altLang="en-US" dirty="0"/>
              <a:t>北半球</a:t>
            </a:r>
            <a:r>
              <a:rPr lang="ja-JP" altLang="en-US" dirty="0" smtClean="0"/>
              <a:t>の春分</a:t>
            </a:r>
            <a:r>
              <a:rPr lang="en-US" altLang="ja-JP" dirty="0" smtClean="0"/>
              <a:t>, </a:t>
            </a:r>
          </a:p>
          <a:p>
            <a:r>
              <a:rPr kumimoji="1" lang="en-US" altLang="ja-JP" dirty="0"/>
              <a:t>	</a:t>
            </a:r>
            <a:r>
              <a:rPr kumimoji="1" lang="ja-JP" altLang="en-US" dirty="0" smtClean="0"/>
              <a:t>夏至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秋分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冬至に対応</a:t>
            </a:r>
            <a:endParaRPr kumimoji="1" lang="en-US" altLang="ja-JP" dirty="0" smtClean="0"/>
          </a:p>
          <a:p>
            <a:r>
              <a:rPr lang="ja-JP" altLang="en-US" dirty="0" smtClean="0"/>
              <a:t>縦軸</a:t>
            </a:r>
            <a:r>
              <a:rPr lang="en-US" altLang="ja-JP" dirty="0" smtClean="0"/>
              <a:t>:</a:t>
            </a:r>
            <a:r>
              <a:rPr lang="ja-JP" altLang="en-US" dirty="0"/>
              <a:t> </a:t>
            </a:r>
            <a:r>
              <a:rPr lang="ja-JP" altLang="en-US" dirty="0" smtClean="0"/>
              <a:t>緯度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87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地球</a:t>
            </a:r>
            <a:r>
              <a:rPr kumimoji="1" lang="ja-JP" altLang="en-US" dirty="0" smtClean="0"/>
              <a:t>計算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7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地球</a:t>
            </a:r>
            <a:r>
              <a:rPr lang="ja-JP" altLang="en-US" dirty="0" smtClean="0"/>
              <a:t>計算設定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諸々パラメータ</a:t>
            </a:r>
            <a:endParaRPr lang="en-US" altLang="ja-JP" dirty="0" smtClean="0"/>
          </a:p>
          <a:p>
            <a:pPr lvl="1"/>
            <a:r>
              <a:rPr lang="ja-JP" altLang="en-US" dirty="0"/>
              <a:t>地球の値</a:t>
            </a:r>
            <a:endParaRPr lang="en-US" altLang="ja-JP" dirty="0" smtClean="0"/>
          </a:p>
          <a:p>
            <a:r>
              <a:rPr lang="ja-JP" altLang="en-US" dirty="0" smtClean="0"/>
              <a:t>外部条件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海表面温度</a:t>
            </a:r>
            <a:r>
              <a:rPr lang="en-US" altLang="ja-JP" dirty="0" smtClean="0"/>
              <a:t>, </a:t>
            </a:r>
            <a:r>
              <a:rPr lang="ja-JP" altLang="en-US" dirty="0" smtClean="0"/>
              <a:t>海氷面密度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オゾン混合比</a:t>
            </a:r>
            <a:r>
              <a:rPr lang="en-US" altLang="ja-JP" dirty="0" smtClean="0"/>
              <a:t>: </a:t>
            </a:r>
            <a:r>
              <a:rPr lang="ja-JP" altLang="en-US" dirty="0" smtClean="0"/>
              <a:t>気候値</a:t>
            </a:r>
            <a:endParaRPr lang="en-US" altLang="ja-JP" dirty="0"/>
          </a:p>
          <a:p>
            <a:r>
              <a:rPr lang="ja-JP" altLang="en-US" dirty="0" smtClean="0"/>
              <a:t>解像度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T42L36</a:t>
            </a:r>
          </a:p>
          <a:p>
            <a:pPr lvl="2"/>
            <a:r>
              <a:rPr lang="ja-JP" altLang="en-US" dirty="0"/>
              <a:t>いつも使っているの</a:t>
            </a:r>
            <a:r>
              <a:rPr lang="ja-JP" altLang="en-US" dirty="0" smtClean="0"/>
              <a:t>は </a:t>
            </a:r>
            <a:r>
              <a:rPr lang="en-US" altLang="ja-JP" dirty="0" smtClean="0"/>
              <a:t>L26. L36 </a:t>
            </a:r>
            <a:r>
              <a:rPr lang="ja-JP" altLang="en-US" dirty="0" smtClean="0"/>
              <a:t>はちょっと鉛直層を増やした設定</a:t>
            </a:r>
            <a:r>
              <a:rPr lang="en-US" altLang="ja-JP" dirty="0" smtClean="0"/>
              <a:t>.</a:t>
            </a:r>
          </a:p>
          <a:p>
            <a:r>
              <a:rPr lang="ja-JP" altLang="en-US" dirty="0"/>
              <a:t>初期</a:t>
            </a:r>
            <a:r>
              <a:rPr lang="ja-JP" altLang="en-US" dirty="0" smtClean="0"/>
              <a:t>条件</a:t>
            </a:r>
            <a:endParaRPr lang="en-US" altLang="ja-JP" dirty="0" smtClean="0"/>
          </a:p>
          <a:p>
            <a:pPr lvl="1"/>
            <a:r>
              <a:rPr lang="ja-JP" altLang="en-US" dirty="0"/>
              <a:t>等</a:t>
            </a:r>
            <a:r>
              <a:rPr lang="ja-JP" altLang="en-US" dirty="0" smtClean="0"/>
              <a:t>温</a:t>
            </a:r>
            <a:r>
              <a:rPr lang="en-US" altLang="ja-JP" dirty="0" smtClean="0"/>
              <a:t>, </a:t>
            </a:r>
            <a:r>
              <a:rPr lang="ja-JP" altLang="en-US" dirty="0" smtClean="0"/>
              <a:t>静止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水蒸気なし</a:t>
            </a:r>
            <a:endParaRPr lang="en-US" altLang="ja-JP" dirty="0"/>
          </a:p>
          <a:p>
            <a:r>
              <a:rPr lang="ja-JP" altLang="en-US" dirty="0" smtClean="0"/>
              <a:t>積分時間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3 </a:t>
            </a:r>
            <a:r>
              <a:rPr lang="ja-JP" altLang="en-US" dirty="0" smtClean="0"/>
              <a:t>地球年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31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地球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赤道成層圏の水蒸気質量混合比の東西平均値の時間変化（</a:t>
            </a:r>
            <a:r>
              <a:rPr kumimoji="1" lang="en-US" altLang="ja-JP" dirty="0" smtClean="0"/>
              <a:t>2-3 </a:t>
            </a:r>
            <a:r>
              <a:rPr kumimoji="1" lang="ja-JP" altLang="en-US" dirty="0" smtClean="0"/>
              <a:t>年目）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9955" y="2051556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2051556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20072" y="5818038"/>
            <a:ext cx="3575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横軸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時間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計算開始から </a:t>
            </a:r>
            <a:r>
              <a:rPr kumimoji="1" lang="en-US" altLang="ja-JP" dirty="0" smtClean="0"/>
              <a:t>2-3 </a:t>
            </a:r>
            <a:r>
              <a:rPr kumimoji="1" lang="ja-JP" altLang="en-US" dirty="0" smtClean="0"/>
              <a:t>年目</a:t>
            </a:r>
            <a:endParaRPr kumimoji="1" lang="en-US" altLang="ja-JP" dirty="0" smtClean="0"/>
          </a:p>
          <a:p>
            <a:r>
              <a:rPr lang="en-US" altLang="ja-JP" dirty="0"/>
              <a:t>	</a:t>
            </a:r>
            <a:r>
              <a:rPr lang="ja-JP" altLang="en-US" dirty="0"/>
              <a:t>まだ</a:t>
            </a:r>
            <a:r>
              <a:rPr lang="ja-JP" altLang="en-US" dirty="0" smtClean="0"/>
              <a:t>定常に達していない</a:t>
            </a:r>
            <a:endParaRPr kumimoji="1" lang="en-US" altLang="ja-JP" dirty="0" smtClean="0"/>
          </a:p>
          <a:p>
            <a:r>
              <a:rPr lang="ja-JP" altLang="en-US" dirty="0" smtClean="0"/>
              <a:t>縦軸</a:t>
            </a:r>
            <a:r>
              <a:rPr lang="en-US" altLang="ja-JP" dirty="0" smtClean="0"/>
              <a:t>:</a:t>
            </a:r>
            <a:r>
              <a:rPr lang="ja-JP" altLang="en-US" dirty="0"/>
              <a:t> </a:t>
            </a:r>
            <a:r>
              <a:rPr lang="en-US" altLang="ja-JP" dirty="0" smtClean="0"/>
              <a:t>sigma (0.1 &gt; sigma &gt; 0)</a:t>
            </a:r>
            <a:endParaRPr kumimoji="1" lang="ja-JP" altLang="en-US" dirty="0"/>
          </a:p>
        </p:txBody>
      </p:sp>
      <p:pic>
        <p:nvPicPr>
          <p:cNvPr id="1026" name="Picture 2" descr="C:\Users\yot\Documents\ドキュメント-from-previous-PC\My-files\yot\いろいろ\model\dcmodel\2015-07-30_dcpam_tracer\dcl_T42L36_NoAS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1301" y="1699036"/>
            <a:ext cx="3400425" cy="48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ot\Documents\ドキュメント-from-previous-PC\My-files\yot\いろいろ\model\dcmodel\2015-07-30_dcpam_tracer\dcl_T42L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2274" y="1699036"/>
            <a:ext cx="3400425" cy="48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理想化移流</a:t>
            </a:r>
            <a:r>
              <a:rPr kumimoji="1" lang="ja-JP" altLang="en-US" dirty="0" smtClean="0"/>
              <a:t>計算</a:t>
            </a:r>
            <a:r>
              <a:rPr lang="ja-JP" altLang="en-US" dirty="0" smtClean="0"/>
              <a:t>（水平面）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8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水平移流計算設定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Williamson et al. (1992) </a:t>
            </a:r>
            <a:r>
              <a:rPr lang="ja-JP" altLang="en-US" dirty="0" smtClean="0"/>
              <a:t>の </a:t>
            </a:r>
            <a:r>
              <a:rPr lang="en-US" altLang="ja-JP" dirty="0" smtClean="0"/>
              <a:t>Cosine bell </a:t>
            </a:r>
            <a:r>
              <a:rPr lang="ja-JP" altLang="en-US" dirty="0" smtClean="0"/>
              <a:t>移流実験</a:t>
            </a:r>
            <a:endParaRPr lang="en-US" altLang="ja-JP" dirty="0" smtClean="0"/>
          </a:p>
          <a:p>
            <a:r>
              <a:rPr lang="ja-JP" altLang="en-US" dirty="0" smtClean="0"/>
              <a:t>風速分布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自転軸</a:t>
            </a:r>
            <a:r>
              <a:rPr lang="ja-JP" altLang="en-US" dirty="0"/>
              <a:t>に</a:t>
            </a:r>
            <a:r>
              <a:rPr lang="ja-JP" altLang="en-US" dirty="0" smtClean="0"/>
              <a:t>対して </a:t>
            </a:r>
            <a:r>
              <a:rPr lang="en-US" altLang="ja-JP" dirty="0" smtClean="0"/>
              <a:t>60</a:t>
            </a:r>
            <a:r>
              <a:rPr lang="en-US" altLang="ja-JP" dirty="0" smtClean="0">
                <a:sym typeface="Symbol"/>
              </a:rPr>
              <a:t> </a:t>
            </a:r>
            <a:r>
              <a:rPr lang="ja-JP" altLang="en-US" dirty="0" smtClean="0">
                <a:sym typeface="Symbol"/>
              </a:rPr>
              <a:t>傾いた剛体回転</a:t>
            </a:r>
            <a:endParaRPr lang="en-US" altLang="ja-JP" dirty="0" smtClean="0">
              <a:sym typeface="Symbol"/>
            </a:endParaRPr>
          </a:p>
          <a:p>
            <a:pPr lvl="1"/>
            <a:r>
              <a:rPr lang="ja-JP" altLang="en-US" dirty="0">
                <a:sym typeface="Symbol"/>
              </a:rPr>
              <a:t>鉛直風なし</a:t>
            </a:r>
            <a:endParaRPr lang="en-US" altLang="ja-JP" dirty="0" smtClean="0">
              <a:sym typeface="Symbol"/>
            </a:endParaRPr>
          </a:p>
          <a:p>
            <a:r>
              <a:rPr lang="ja-JP" altLang="en-US" dirty="0" smtClean="0"/>
              <a:t>物理過程なし</a:t>
            </a:r>
            <a:endParaRPr lang="en-US" altLang="ja-JP" dirty="0" smtClean="0"/>
          </a:p>
          <a:p>
            <a:r>
              <a:rPr lang="ja-JP" altLang="en-US" dirty="0" smtClean="0"/>
              <a:t>解像度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T21L20</a:t>
            </a:r>
          </a:p>
          <a:p>
            <a:pPr lvl="2"/>
            <a:r>
              <a:rPr lang="ja-JP" altLang="en-US" dirty="0" smtClean="0"/>
              <a:t>鉛直解像度は関係ない</a:t>
            </a:r>
            <a:endParaRPr lang="en-US" altLang="ja-JP" dirty="0" smtClean="0"/>
          </a:p>
          <a:p>
            <a:r>
              <a:rPr lang="ja-JP" altLang="en-US" dirty="0" smtClean="0"/>
              <a:t>積分時間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30 </a:t>
            </a:r>
            <a:r>
              <a:rPr lang="ja-JP" altLang="en-US" dirty="0" smtClean="0"/>
              <a:t>日（剛体回転 </a:t>
            </a:r>
            <a:r>
              <a:rPr lang="en-US" altLang="ja-JP" dirty="0" smtClean="0"/>
              <a:t>1 </a:t>
            </a:r>
            <a:r>
              <a:rPr lang="ja-JP" altLang="en-US" dirty="0" smtClean="0"/>
              <a:t>周分）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06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水平移流</a:t>
            </a:r>
            <a:r>
              <a:rPr lang="ja-JP" altLang="en-US" dirty="0" smtClean="0"/>
              <a:t>計算（質量補正あり）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混合比の時間変化</a:t>
            </a:r>
            <a:endParaRPr kumimoji="1" lang="ja-JP" altLang="en-US" dirty="0"/>
          </a:p>
        </p:txBody>
      </p:sp>
      <p:pic>
        <p:nvPicPr>
          <p:cNvPr id="3074" name="Picture 2" descr="http://www.gfd-dennou.org/library/dcpam/sample/2015-07-27_yot/Adv_GC/GC60deg_T021L20_SL_NoArcSine/figs/dcl_QTracer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184482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fd-dennou.org/library/dcpam/sample/2015-07-27_yot/Adv_GC/GC60deg_T021L20_SL/figs/dcl_QTrace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4" y="1844824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29955" y="1484784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変換あり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1484784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arcsine </a:t>
            </a:r>
            <a:r>
              <a:rPr kumimoji="1" lang="ja-JP" altLang="en-US" dirty="0" smtClean="0"/>
              <a:t>変換</a:t>
            </a:r>
            <a:r>
              <a:rPr lang="ja-JP" altLang="en-US" dirty="0"/>
              <a:t>なし</a:t>
            </a:r>
            <a:endParaRPr kumimoji="1" lang="ja-JP" altLang="en-US" dirty="0"/>
          </a:p>
        </p:txBody>
      </p:sp>
      <p:pic>
        <p:nvPicPr>
          <p:cNvPr id="1026" name="Picture 2" descr="http://www.gfd-dennou.org/library/dcpam/sample/2015-07-27_yot/Adv_GC/GC60deg_T021L20_SL_NoArcSine/figs/dcl_QTracer2_04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88" y="4125595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fd-dennou.org/library/dcpam/sample/2015-07-27_yot/Adv_GC/GC60deg_T021L20_SL/figs/dcl_QTracer2_04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4" y="4125595"/>
            <a:ext cx="320802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8492" y="28529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動画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8492" y="508518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30 </a:t>
            </a:r>
            <a:r>
              <a:rPr lang="ja-JP" altLang="en-US" dirty="0" smtClean="0"/>
              <a:t>日目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84530" y="6465064"/>
            <a:ext cx="443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注意</a:t>
            </a:r>
            <a:r>
              <a:rPr lang="en-US" altLang="ja-JP" dirty="0" smtClean="0"/>
              <a:t>: </a:t>
            </a:r>
            <a:r>
              <a:rPr lang="ja-JP" altLang="en-US" dirty="0" smtClean="0"/>
              <a:t>各図の左上の </a:t>
            </a:r>
            <a:r>
              <a:rPr lang="en-US" altLang="ja-JP" dirty="0" smtClean="0"/>
              <a:t>“day” </a:t>
            </a:r>
            <a:r>
              <a:rPr lang="ja-JP" altLang="en-US" dirty="0" smtClean="0"/>
              <a:t>の数字は間違い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87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363</Words>
  <Application>Microsoft Office PowerPoint</Application>
  <PresentationFormat>画面に合わせる (4:3)</PresentationFormat>
  <Paragraphs>90</Paragraphs>
  <Slides>14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​​テーマ</vt:lpstr>
      <vt:lpstr>火星計算</vt:lpstr>
      <vt:lpstr>火星計算設定</vt:lpstr>
      <vt:lpstr>火星 水蒸気カラム密度 (pr. micrometer) の東西平均値の季節変化</vt:lpstr>
      <vt:lpstr>地球計算</vt:lpstr>
      <vt:lpstr>地球計算設定</vt:lpstr>
      <vt:lpstr>地球 赤道成層圏の水蒸気質量混合比の東西平均値の時間変化（2-3 年目）</vt:lpstr>
      <vt:lpstr>理想化移流計算（水平面）</vt:lpstr>
      <vt:lpstr>水平移流計算設定</vt:lpstr>
      <vt:lpstr>水平移流計算（質量補正あり） 混合比の時間変化</vt:lpstr>
      <vt:lpstr>水平移流計算（質量補正なし） 混合比の時間変化</vt:lpstr>
      <vt:lpstr>理想化移流計算（子午面）</vt:lpstr>
      <vt:lpstr>子午面移流計算設定</vt:lpstr>
      <vt:lpstr>子午面移流計算（質量補正あり） 混合比の時間変化</vt:lpstr>
      <vt:lpstr>子午面移流計算（質量補正なし） 混合比の時間変化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yot</dc:creator>
  <cp:lastModifiedBy>yot</cp:lastModifiedBy>
  <cp:revision>34</cp:revision>
  <dcterms:created xsi:type="dcterms:W3CDTF">2015-07-29T16:20:53Z</dcterms:created>
  <dcterms:modified xsi:type="dcterms:W3CDTF">2015-07-30T06:53:47Z</dcterms:modified>
</cp:coreProperties>
</file>