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 id="2147483998" r:id="rId2"/>
  </p:sldMasterIdLst>
  <p:notesMasterIdLst>
    <p:notesMasterId r:id="rId18"/>
  </p:notesMasterIdLst>
  <p:sldIdLst>
    <p:sldId id="257" r:id="rId3"/>
    <p:sldId id="318" r:id="rId4"/>
    <p:sldId id="306" r:id="rId5"/>
    <p:sldId id="320" r:id="rId6"/>
    <p:sldId id="323" r:id="rId7"/>
    <p:sldId id="309" r:id="rId8"/>
    <p:sldId id="321" r:id="rId9"/>
    <p:sldId id="312" r:id="rId10"/>
    <p:sldId id="326" r:id="rId11"/>
    <p:sldId id="327" r:id="rId12"/>
    <p:sldId id="313" r:id="rId13"/>
    <p:sldId id="314" r:id="rId14"/>
    <p:sldId id="315" r:id="rId15"/>
    <p:sldId id="329" r:id="rId16"/>
    <p:sldId id="33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111"/>
    <a:srgbClr val="0156FF"/>
    <a:srgbClr val="F275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0B3DB8-EC61-4A5A-AD19-275EAF63A3C7}" v="3411" dt="2023-01-27T01:28:06.75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96" autoAdjust="0"/>
    <p:restoredTop sz="85419" autoAdjust="0"/>
  </p:normalViewPr>
  <p:slideViewPr>
    <p:cSldViewPr snapToGrid="0">
      <p:cViewPr varScale="1">
        <p:scale>
          <a:sx n="94" d="100"/>
          <a:sy n="94" d="100"/>
        </p:scale>
        <p:origin x="234"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岡田 陸" userId="e4191a97c80654fe" providerId="LiveId" clId="{AF0B3DB8-EC61-4A5A-AD19-275EAF63A3C7}"/>
    <pc:docChg chg="undo redo custSel addSld delSld modSld sldOrd">
      <pc:chgData name="岡田 陸" userId="e4191a97c80654fe" providerId="LiveId" clId="{AF0B3DB8-EC61-4A5A-AD19-275EAF63A3C7}" dt="2023-02-17T03:58:27.423" v="39624" actId="2696"/>
      <pc:docMkLst>
        <pc:docMk/>
      </pc:docMkLst>
      <pc:sldChg chg="modSp add del mod modNotesTx">
        <pc:chgData name="岡田 陸" userId="e4191a97c80654fe" providerId="LiveId" clId="{AF0B3DB8-EC61-4A5A-AD19-275EAF63A3C7}" dt="2023-01-26T06:30:28.036" v="37303" actId="47"/>
        <pc:sldMkLst>
          <pc:docMk/>
          <pc:sldMk cId="2829171544" sldId="257"/>
        </pc:sldMkLst>
        <pc:spChg chg="mod">
          <ac:chgData name="岡田 陸" userId="e4191a97c80654fe" providerId="LiveId" clId="{AF0B3DB8-EC61-4A5A-AD19-275EAF63A3C7}" dt="2023-01-14T06:16:23.940" v="4" actId="120"/>
          <ac:spMkLst>
            <pc:docMk/>
            <pc:sldMk cId="2829171544" sldId="257"/>
            <ac:spMk id="2" creationId="{E91E5C06-EE9A-A291-58E8-2A40B9827430}"/>
          </ac:spMkLst>
        </pc:spChg>
        <pc:spChg chg="mod">
          <ac:chgData name="岡田 陸" userId="e4191a97c80654fe" providerId="LiveId" clId="{AF0B3DB8-EC61-4A5A-AD19-275EAF63A3C7}" dt="2023-01-14T06:22:13.240" v="178"/>
          <ac:spMkLst>
            <pc:docMk/>
            <pc:sldMk cId="2829171544" sldId="257"/>
            <ac:spMk id="3" creationId="{E576D4C3-BBC3-EC6B-D092-CD71BAA3F0A6}"/>
          </ac:spMkLst>
        </pc:spChg>
      </pc:sldChg>
      <pc:sldChg chg="modSp del mod modShow">
        <pc:chgData name="岡田 陸" userId="e4191a97c80654fe" providerId="LiveId" clId="{AF0B3DB8-EC61-4A5A-AD19-275EAF63A3C7}" dt="2023-01-15T00:28:25.454" v="4645" actId="2696"/>
        <pc:sldMkLst>
          <pc:docMk/>
          <pc:sldMk cId="2351927497" sldId="258"/>
        </pc:sldMkLst>
        <pc:spChg chg="mod">
          <ac:chgData name="岡田 陸" userId="e4191a97c80654fe" providerId="LiveId" clId="{AF0B3DB8-EC61-4A5A-AD19-275EAF63A3C7}" dt="2023-01-14T06:22:13.240" v="178"/>
          <ac:spMkLst>
            <pc:docMk/>
            <pc:sldMk cId="2351927497" sldId="258"/>
            <ac:spMk id="2" creationId="{CF811076-9965-F550-9104-B56894CD5029}"/>
          </ac:spMkLst>
        </pc:spChg>
        <pc:spChg chg="mod">
          <ac:chgData name="岡田 陸" userId="e4191a97c80654fe" providerId="LiveId" clId="{AF0B3DB8-EC61-4A5A-AD19-275EAF63A3C7}" dt="2023-01-14T06:20:47.324" v="162" actId="27636"/>
          <ac:spMkLst>
            <pc:docMk/>
            <pc:sldMk cId="2351927497" sldId="258"/>
            <ac:spMk id="3" creationId="{982EE3B4-6AE4-8958-2979-621FCBC0F324}"/>
          </ac:spMkLst>
        </pc:spChg>
      </pc:sldChg>
      <pc:sldChg chg="modSp del mod modShow">
        <pc:chgData name="岡田 陸" userId="e4191a97c80654fe" providerId="LiveId" clId="{AF0B3DB8-EC61-4A5A-AD19-275EAF63A3C7}" dt="2023-01-15T04:02:42.115" v="7806" actId="47"/>
        <pc:sldMkLst>
          <pc:docMk/>
          <pc:sldMk cId="1020150811" sldId="260"/>
        </pc:sldMkLst>
        <pc:spChg chg="mod">
          <ac:chgData name="岡田 陸" userId="e4191a97c80654fe" providerId="LiveId" clId="{AF0B3DB8-EC61-4A5A-AD19-275EAF63A3C7}" dt="2023-01-14T06:22:13.240" v="178"/>
          <ac:spMkLst>
            <pc:docMk/>
            <pc:sldMk cId="1020150811" sldId="260"/>
            <ac:spMk id="2" creationId="{DB7E083A-1F32-AF4D-F3BD-C11BCCB54662}"/>
          </ac:spMkLst>
        </pc:spChg>
        <pc:spChg chg="mod">
          <ac:chgData name="岡田 陸" userId="e4191a97c80654fe" providerId="LiveId" clId="{AF0B3DB8-EC61-4A5A-AD19-275EAF63A3C7}" dt="2023-01-14T06:22:13.240" v="178"/>
          <ac:spMkLst>
            <pc:docMk/>
            <pc:sldMk cId="1020150811" sldId="260"/>
            <ac:spMk id="3" creationId="{C23AB06B-84C8-50A2-BCF2-2B2E1786BCE3}"/>
          </ac:spMkLst>
        </pc:spChg>
      </pc:sldChg>
      <pc:sldChg chg="modSp del mod modShow modNotesTx">
        <pc:chgData name="岡田 陸" userId="e4191a97c80654fe" providerId="LiveId" clId="{AF0B3DB8-EC61-4A5A-AD19-275EAF63A3C7}" dt="2023-01-15T06:59:32.945" v="8897" actId="47"/>
        <pc:sldMkLst>
          <pc:docMk/>
          <pc:sldMk cId="634386356" sldId="261"/>
        </pc:sldMkLst>
        <pc:spChg chg="mod">
          <ac:chgData name="岡田 陸" userId="e4191a97c80654fe" providerId="LiveId" clId="{AF0B3DB8-EC61-4A5A-AD19-275EAF63A3C7}" dt="2023-01-14T06:22:13.240" v="178"/>
          <ac:spMkLst>
            <pc:docMk/>
            <pc:sldMk cId="634386356" sldId="261"/>
            <ac:spMk id="2" creationId="{DB12E046-8657-AF3D-7497-BA2594B6F135}"/>
          </ac:spMkLst>
        </pc:spChg>
        <pc:spChg chg="mod">
          <ac:chgData name="岡田 陸" userId="e4191a97c80654fe" providerId="LiveId" clId="{AF0B3DB8-EC61-4A5A-AD19-275EAF63A3C7}" dt="2023-01-15T06:57:47.743" v="8844" actId="20577"/>
          <ac:spMkLst>
            <pc:docMk/>
            <pc:sldMk cId="634386356" sldId="261"/>
            <ac:spMk id="3" creationId="{D4FD00C1-D641-274E-C976-54BE9E6BED56}"/>
          </ac:spMkLst>
        </pc:spChg>
      </pc:sldChg>
      <pc:sldChg chg="addSp modSp del mod modShow">
        <pc:chgData name="岡田 陸" userId="e4191a97c80654fe" providerId="LiveId" clId="{AF0B3DB8-EC61-4A5A-AD19-275EAF63A3C7}" dt="2023-01-15T14:02:20.817" v="12113" actId="47"/>
        <pc:sldMkLst>
          <pc:docMk/>
          <pc:sldMk cId="2459372524" sldId="262"/>
        </pc:sldMkLst>
        <pc:spChg chg="mod">
          <ac:chgData name="岡田 陸" userId="e4191a97c80654fe" providerId="LiveId" clId="{AF0B3DB8-EC61-4A5A-AD19-275EAF63A3C7}" dt="2023-01-14T06:22:13.240" v="178"/>
          <ac:spMkLst>
            <pc:docMk/>
            <pc:sldMk cId="2459372524" sldId="262"/>
            <ac:spMk id="2" creationId="{59AFE088-C328-C287-7ACF-96C8B6E3FFD1}"/>
          </ac:spMkLst>
        </pc:spChg>
        <pc:spChg chg="mod">
          <ac:chgData name="岡田 陸" userId="e4191a97c80654fe" providerId="LiveId" clId="{AF0B3DB8-EC61-4A5A-AD19-275EAF63A3C7}" dt="2023-01-14T06:22:13.240" v="178"/>
          <ac:spMkLst>
            <pc:docMk/>
            <pc:sldMk cId="2459372524" sldId="262"/>
            <ac:spMk id="3" creationId="{BB2D8E75-F68F-3923-5213-0189ACAA0715}"/>
          </ac:spMkLst>
        </pc:spChg>
        <pc:spChg chg="add mod">
          <ac:chgData name="岡田 陸" userId="e4191a97c80654fe" providerId="LiveId" clId="{AF0B3DB8-EC61-4A5A-AD19-275EAF63A3C7}" dt="2023-01-15T06:59:29.227" v="8896" actId="1076"/>
          <ac:spMkLst>
            <pc:docMk/>
            <pc:sldMk cId="2459372524" sldId="262"/>
            <ac:spMk id="7" creationId="{848E6B05-CE2C-7F92-F94F-D6AA5292CE05}"/>
          </ac:spMkLst>
        </pc:spChg>
        <pc:graphicFrameChg chg="modGraphic">
          <ac:chgData name="岡田 陸" userId="e4191a97c80654fe" providerId="LiveId" clId="{AF0B3DB8-EC61-4A5A-AD19-275EAF63A3C7}" dt="2023-01-15T07:37:03.449" v="10510" actId="14734"/>
          <ac:graphicFrameMkLst>
            <pc:docMk/>
            <pc:sldMk cId="2459372524" sldId="262"/>
            <ac:graphicFrameMk id="5" creationId="{03B668AF-025C-D54D-AA1C-16B6A2D20BDF}"/>
          </ac:graphicFrameMkLst>
        </pc:graphicFrameChg>
      </pc:sldChg>
      <pc:sldChg chg="modSp del mod ord modShow">
        <pc:chgData name="岡田 陸" userId="e4191a97c80654fe" providerId="LiveId" clId="{AF0B3DB8-EC61-4A5A-AD19-275EAF63A3C7}" dt="2023-01-15T16:43:44.604" v="16016" actId="47"/>
        <pc:sldMkLst>
          <pc:docMk/>
          <pc:sldMk cId="102027933" sldId="263"/>
        </pc:sldMkLst>
        <pc:spChg chg="mod">
          <ac:chgData name="岡田 陸" userId="e4191a97c80654fe" providerId="LiveId" clId="{AF0B3DB8-EC61-4A5A-AD19-275EAF63A3C7}" dt="2023-01-14T06:22:13.240" v="178"/>
          <ac:spMkLst>
            <pc:docMk/>
            <pc:sldMk cId="102027933" sldId="263"/>
            <ac:spMk id="2" creationId="{64195FF1-5A25-8A69-D93C-72B6E0A05F34}"/>
          </ac:spMkLst>
        </pc:spChg>
      </pc:sldChg>
      <pc:sldChg chg="modSp del mod ord modShow">
        <pc:chgData name="岡田 陸" userId="e4191a97c80654fe" providerId="LiveId" clId="{AF0B3DB8-EC61-4A5A-AD19-275EAF63A3C7}" dt="2023-01-17T08:36:14.548" v="20745" actId="47"/>
        <pc:sldMkLst>
          <pc:docMk/>
          <pc:sldMk cId="1828569405" sldId="264"/>
        </pc:sldMkLst>
        <pc:spChg chg="mod">
          <ac:chgData name="岡田 陸" userId="e4191a97c80654fe" providerId="LiveId" clId="{AF0B3DB8-EC61-4A5A-AD19-275EAF63A3C7}" dt="2023-01-14T06:22:13.240" v="178"/>
          <ac:spMkLst>
            <pc:docMk/>
            <pc:sldMk cId="1828569405" sldId="264"/>
            <ac:spMk id="2" creationId="{38C929C9-8876-9FE8-D8F6-120CAFE74230}"/>
          </ac:spMkLst>
        </pc:spChg>
        <pc:spChg chg="mod">
          <ac:chgData name="岡田 陸" userId="e4191a97c80654fe" providerId="LiveId" clId="{AF0B3DB8-EC61-4A5A-AD19-275EAF63A3C7}" dt="2023-01-15T14:01:49.373" v="12110" actId="20577"/>
          <ac:spMkLst>
            <pc:docMk/>
            <pc:sldMk cId="1828569405" sldId="264"/>
            <ac:spMk id="6" creationId="{44F58618-D8CA-61AB-1F99-19FB3E38084E}"/>
          </ac:spMkLst>
        </pc:spChg>
      </pc:sldChg>
      <pc:sldChg chg="modSp del mod ord">
        <pc:chgData name="岡田 陸" userId="e4191a97c80654fe" providerId="LiveId" clId="{AF0B3DB8-EC61-4A5A-AD19-275EAF63A3C7}" dt="2023-01-21T06:57:32.934" v="22939" actId="47"/>
        <pc:sldMkLst>
          <pc:docMk/>
          <pc:sldMk cId="3435793947" sldId="265"/>
        </pc:sldMkLst>
        <pc:spChg chg="mod">
          <ac:chgData name="岡田 陸" userId="e4191a97c80654fe" providerId="LiveId" clId="{AF0B3DB8-EC61-4A5A-AD19-275EAF63A3C7}" dt="2023-01-15T13:44:52.430" v="11687" actId="20577"/>
          <ac:spMkLst>
            <pc:docMk/>
            <pc:sldMk cId="3435793947" sldId="265"/>
            <ac:spMk id="2" creationId="{F4797014-8E7D-8D5A-4ACC-38AA6464F450}"/>
          </ac:spMkLst>
        </pc:spChg>
        <pc:spChg chg="mod">
          <ac:chgData name="岡田 陸" userId="e4191a97c80654fe" providerId="LiveId" clId="{AF0B3DB8-EC61-4A5A-AD19-275EAF63A3C7}" dt="2023-01-17T05:48:10.893" v="17818" actId="20577"/>
          <ac:spMkLst>
            <pc:docMk/>
            <pc:sldMk cId="3435793947" sldId="265"/>
            <ac:spMk id="3" creationId="{8569966C-DD1B-D9BD-955F-5EE262D40FE3}"/>
          </ac:spMkLst>
        </pc:spChg>
      </pc:sldChg>
      <pc:sldChg chg="modSp del mod modShow">
        <pc:chgData name="岡田 陸" userId="e4191a97c80654fe" providerId="LiveId" clId="{AF0B3DB8-EC61-4A5A-AD19-275EAF63A3C7}" dt="2023-01-15T01:50:56.558" v="6157" actId="47"/>
        <pc:sldMkLst>
          <pc:docMk/>
          <pc:sldMk cId="3318475643" sldId="266"/>
        </pc:sldMkLst>
        <pc:spChg chg="mod">
          <ac:chgData name="岡田 陸" userId="e4191a97c80654fe" providerId="LiveId" clId="{AF0B3DB8-EC61-4A5A-AD19-275EAF63A3C7}" dt="2023-01-14T06:22:13.240" v="178"/>
          <ac:spMkLst>
            <pc:docMk/>
            <pc:sldMk cId="3318475643" sldId="266"/>
            <ac:spMk id="2" creationId="{31AFAFCC-4DD7-98DA-D8F7-5B3A9741B74C}"/>
          </ac:spMkLst>
        </pc:spChg>
        <pc:spChg chg="mod">
          <ac:chgData name="岡田 陸" userId="e4191a97c80654fe" providerId="LiveId" clId="{AF0B3DB8-EC61-4A5A-AD19-275EAF63A3C7}" dt="2023-01-14T06:20:47.332" v="163" actId="27636"/>
          <ac:spMkLst>
            <pc:docMk/>
            <pc:sldMk cId="3318475643" sldId="266"/>
            <ac:spMk id="3" creationId="{DA4D6CB4-055E-5FD6-86B9-501900CDD8A3}"/>
          </ac:spMkLst>
        </pc:spChg>
      </pc:sldChg>
      <pc:sldChg chg="del">
        <pc:chgData name="岡田 陸" userId="e4191a97c80654fe" providerId="LiveId" clId="{AF0B3DB8-EC61-4A5A-AD19-275EAF63A3C7}" dt="2023-01-15T13:53:37.617" v="11876" actId="47"/>
        <pc:sldMkLst>
          <pc:docMk/>
          <pc:sldMk cId="1189662137" sldId="269"/>
        </pc:sldMkLst>
      </pc:sldChg>
      <pc:sldChg chg="modSp add del mod modShow">
        <pc:chgData name="岡田 陸" userId="e4191a97c80654fe" providerId="LiveId" clId="{AF0B3DB8-EC61-4A5A-AD19-275EAF63A3C7}" dt="2023-01-15T16:44:05.584" v="16017" actId="47"/>
        <pc:sldMkLst>
          <pc:docMk/>
          <pc:sldMk cId="3451995733" sldId="270"/>
        </pc:sldMkLst>
        <pc:spChg chg="mod">
          <ac:chgData name="岡田 陸" userId="e4191a97c80654fe" providerId="LiveId" clId="{AF0B3DB8-EC61-4A5A-AD19-275EAF63A3C7}" dt="2023-01-14T06:22:13.240" v="178"/>
          <ac:spMkLst>
            <pc:docMk/>
            <pc:sldMk cId="3451995733" sldId="270"/>
            <ac:spMk id="2" creationId="{B9B32B95-E3E3-5990-A774-D9CCBD387A61}"/>
          </ac:spMkLst>
        </pc:spChg>
        <pc:spChg chg="mod">
          <ac:chgData name="岡田 陸" userId="e4191a97c80654fe" providerId="LiveId" clId="{AF0B3DB8-EC61-4A5A-AD19-275EAF63A3C7}" dt="2023-01-14T06:22:13.240" v="178"/>
          <ac:spMkLst>
            <pc:docMk/>
            <pc:sldMk cId="3451995733" sldId="270"/>
            <ac:spMk id="3" creationId="{AFECD559-6F4F-5785-EE14-E4B7379CB1CC}"/>
          </ac:spMkLst>
        </pc:spChg>
      </pc:sldChg>
      <pc:sldChg chg="modSp del mod modShow">
        <pc:chgData name="岡田 陸" userId="e4191a97c80654fe" providerId="LiveId" clId="{AF0B3DB8-EC61-4A5A-AD19-275EAF63A3C7}" dt="2023-01-15T16:15:30.278" v="14769" actId="47"/>
        <pc:sldMkLst>
          <pc:docMk/>
          <pc:sldMk cId="432976872" sldId="271"/>
        </pc:sldMkLst>
        <pc:spChg chg="mod">
          <ac:chgData name="岡田 陸" userId="e4191a97c80654fe" providerId="LiveId" clId="{AF0B3DB8-EC61-4A5A-AD19-275EAF63A3C7}" dt="2023-01-14T06:22:13.240" v="178"/>
          <ac:spMkLst>
            <pc:docMk/>
            <pc:sldMk cId="432976872" sldId="271"/>
            <ac:spMk id="2" creationId="{77C95113-EC81-6151-398B-49DDD00BD234}"/>
          </ac:spMkLst>
        </pc:spChg>
        <pc:spChg chg="mod">
          <ac:chgData name="岡田 陸" userId="e4191a97c80654fe" providerId="LiveId" clId="{AF0B3DB8-EC61-4A5A-AD19-275EAF63A3C7}" dt="2023-01-14T07:46:35.635" v="1624" actId="20577"/>
          <ac:spMkLst>
            <pc:docMk/>
            <pc:sldMk cId="432976872" sldId="271"/>
            <ac:spMk id="3" creationId="{605E6BBE-AF1D-65E3-E848-632867222F31}"/>
          </ac:spMkLst>
        </pc:spChg>
      </pc:sldChg>
      <pc:sldChg chg="modSp del mod modShow">
        <pc:chgData name="岡田 陸" userId="e4191a97c80654fe" providerId="LiveId" clId="{AF0B3DB8-EC61-4A5A-AD19-275EAF63A3C7}" dt="2023-01-15T04:07:02.543" v="7936" actId="47"/>
        <pc:sldMkLst>
          <pc:docMk/>
          <pc:sldMk cId="3179992808" sldId="272"/>
        </pc:sldMkLst>
        <pc:spChg chg="mod">
          <ac:chgData name="岡田 陸" userId="e4191a97c80654fe" providerId="LiveId" clId="{AF0B3DB8-EC61-4A5A-AD19-275EAF63A3C7}" dt="2023-01-14T06:22:13.240" v="178"/>
          <ac:spMkLst>
            <pc:docMk/>
            <pc:sldMk cId="3179992808" sldId="272"/>
            <ac:spMk id="2" creationId="{DB7E083A-1F32-AF4D-F3BD-C11BCCB54662}"/>
          </ac:spMkLst>
        </pc:spChg>
        <pc:spChg chg="mod">
          <ac:chgData name="岡田 陸" userId="e4191a97c80654fe" providerId="LiveId" clId="{AF0B3DB8-EC61-4A5A-AD19-275EAF63A3C7}" dt="2023-01-14T06:22:13.240" v="178"/>
          <ac:spMkLst>
            <pc:docMk/>
            <pc:sldMk cId="3179992808" sldId="272"/>
            <ac:spMk id="3" creationId="{C23AB06B-84C8-50A2-BCF2-2B2E1786BCE3}"/>
          </ac:spMkLst>
        </pc:spChg>
      </pc:sldChg>
      <pc:sldChg chg="modSp del">
        <pc:chgData name="岡田 陸" userId="e4191a97c80654fe" providerId="LiveId" clId="{AF0B3DB8-EC61-4A5A-AD19-275EAF63A3C7}" dt="2023-01-15T13:53:33.629" v="11875" actId="47"/>
        <pc:sldMkLst>
          <pc:docMk/>
          <pc:sldMk cId="2965730833" sldId="273"/>
        </pc:sldMkLst>
        <pc:spChg chg="mod">
          <ac:chgData name="岡田 陸" userId="e4191a97c80654fe" providerId="LiveId" clId="{AF0B3DB8-EC61-4A5A-AD19-275EAF63A3C7}" dt="2023-01-14T06:22:13.240" v="178"/>
          <ac:spMkLst>
            <pc:docMk/>
            <pc:sldMk cId="2965730833" sldId="273"/>
            <ac:spMk id="2" creationId="{DB7E083A-1F32-AF4D-F3BD-C11BCCB54662}"/>
          </ac:spMkLst>
        </pc:spChg>
        <pc:spChg chg="mod">
          <ac:chgData name="岡田 陸" userId="e4191a97c80654fe" providerId="LiveId" clId="{AF0B3DB8-EC61-4A5A-AD19-275EAF63A3C7}" dt="2023-01-14T06:22:13.240" v="178"/>
          <ac:spMkLst>
            <pc:docMk/>
            <pc:sldMk cId="2965730833" sldId="273"/>
            <ac:spMk id="3" creationId="{C23AB06B-84C8-50A2-BCF2-2B2E1786BCE3}"/>
          </ac:spMkLst>
        </pc:spChg>
      </pc:sldChg>
      <pc:sldChg chg="modSp del mod ord modShow">
        <pc:chgData name="岡田 陸" userId="e4191a97c80654fe" providerId="LiveId" clId="{AF0B3DB8-EC61-4A5A-AD19-275EAF63A3C7}" dt="2023-01-16T16:43:37.076" v="16942" actId="47"/>
        <pc:sldMkLst>
          <pc:docMk/>
          <pc:sldMk cId="217655156" sldId="274"/>
        </pc:sldMkLst>
        <pc:spChg chg="mod">
          <ac:chgData name="岡田 陸" userId="e4191a97c80654fe" providerId="LiveId" clId="{AF0B3DB8-EC61-4A5A-AD19-275EAF63A3C7}" dt="2023-01-14T06:22:13.240" v="178"/>
          <ac:spMkLst>
            <pc:docMk/>
            <pc:sldMk cId="217655156" sldId="274"/>
            <ac:spMk id="2" creationId="{64195FF1-5A25-8A69-D93C-72B6E0A05F34}"/>
          </ac:spMkLst>
        </pc:spChg>
        <pc:spChg chg="mod">
          <ac:chgData name="岡田 陸" userId="e4191a97c80654fe" providerId="LiveId" clId="{AF0B3DB8-EC61-4A5A-AD19-275EAF63A3C7}" dt="2023-01-15T16:51:28.418" v="16286" actId="1076"/>
          <ac:spMkLst>
            <pc:docMk/>
            <pc:sldMk cId="217655156" sldId="274"/>
            <ac:spMk id="20" creationId="{180363C0-817A-0BA7-5226-A19234A14778}"/>
          </ac:spMkLst>
        </pc:spChg>
      </pc:sldChg>
      <pc:sldChg chg="modSp del">
        <pc:chgData name="岡田 陸" userId="e4191a97c80654fe" providerId="LiveId" clId="{AF0B3DB8-EC61-4A5A-AD19-275EAF63A3C7}" dt="2023-01-15T13:53:30.459" v="11874" actId="47"/>
        <pc:sldMkLst>
          <pc:docMk/>
          <pc:sldMk cId="2761532261" sldId="276"/>
        </pc:sldMkLst>
        <pc:spChg chg="mod">
          <ac:chgData name="岡田 陸" userId="e4191a97c80654fe" providerId="LiveId" clId="{AF0B3DB8-EC61-4A5A-AD19-275EAF63A3C7}" dt="2023-01-14T06:22:13.240" v="178"/>
          <ac:spMkLst>
            <pc:docMk/>
            <pc:sldMk cId="2761532261" sldId="276"/>
            <ac:spMk id="2" creationId="{6222EDA5-3A27-5127-9F7F-FC700706D9D1}"/>
          </ac:spMkLst>
        </pc:spChg>
      </pc:sldChg>
      <pc:sldChg chg="addSp delSp del mod">
        <pc:chgData name="岡田 陸" userId="e4191a97c80654fe" providerId="LiveId" clId="{AF0B3DB8-EC61-4A5A-AD19-275EAF63A3C7}" dt="2023-01-15T14:00:32.363" v="12087" actId="47"/>
        <pc:sldMkLst>
          <pc:docMk/>
          <pc:sldMk cId="3091599679" sldId="277"/>
        </pc:sldMkLst>
        <pc:picChg chg="add del">
          <ac:chgData name="岡田 陸" userId="e4191a97c80654fe" providerId="LiveId" clId="{AF0B3DB8-EC61-4A5A-AD19-275EAF63A3C7}" dt="2023-01-15T13:22:42.266" v="11191" actId="478"/>
          <ac:picMkLst>
            <pc:docMk/>
            <pc:sldMk cId="3091599679" sldId="277"/>
            <ac:picMk id="3" creationId="{7C4937A5-2F7F-7F89-F1F3-EE7F051BA90A}"/>
          </ac:picMkLst>
        </pc:picChg>
      </pc:sldChg>
      <pc:sldChg chg="addSp delSp modSp del mod">
        <pc:chgData name="岡田 陸" userId="e4191a97c80654fe" providerId="LiveId" clId="{AF0B3DB8-EC61-4A5A-AD19-275EAF63A3C7}" dt="2023-01-17T04:08:06.085" v="17402" actId="47"/>
        <pc:sldMkLst>
          <pc:docMk/>
          <pc:sldMk cId="1200102073" sldId="278"/>
        </pc:sldMkLst>
        <pc:picChg chg="add del mod">
          <ac:chgData name="岡田 陸" userId="e4191a97c80654fe" providerId="LiveId" clId="{AF0B3DB8-EC61-4A5A-AD19-275EAF63A3C7}" dt="2023-01-17T03:21:36.256" v="17192" actId="478"/>
          <ac:picMkLst>
            <pc:docMk/>
            <pc:sldMk cId="1200102073" sldId="278"/>
            <ac:picMk id="3" creationId="{29628F1B-0217-5D53-F5F2-AC10A63FA4BF}"/>
          </ac:picMkLst>
        </pc:picChg>
        <pc:picChg chg="add del mod">
          <ac:chgData name="岡田 陸" userId="e4191a97c80654fe" providerId="LiveId" clId="{AF0B3DB8-EC61-4A5A-AD19-275EAF63A3C7}" dt="2023-01-15T13:40:18.800" v="11492" actId="478"/>
          <ac:picMkLst>
            <pc:docMk/>
            <pc:sldMk cId="1200102073" sldId="278"/>
            <ac:picMk id="3" creationId="{32D953C6-82DD-9E8A-44E1-109445565664}"/>
          </ac:picMkLst>
        </pc:picChg>
        <pc:picChg chg="add del mod modCrop">
          <ac:chgData name="岡田 陸" userId="e4191a97c80654fe" providerId="LiveId" clId="{AF0B3DB8-EC61-4A5A-AD19-275EAF63A3C7}" dt="2023-01-15T13:56:59.106" v="11879" actId="478"/>
          <ac:picMkLst>
            <pc:docMk/>
            <pc:sldMk cId="1200102073" sldId="278"/>
            <ac:picMk id="5" creationId="{D847D5BD-BB22-F5D1-777F-F15F225F6EAA}"/>
          </ac:picMkLst>
        </pc:picChg>
        <pc:picChg chg="add del mod">
          <ac:chgData name="岡田 陸" userId="e4191a97c80654fe" providerId="LiveId" clId="{AF0B3DB8-EC61-4A5A-AD19-275EAF63A3C7}" dt="2023-01-17T03:21:36.256" v="17192" actId="478"/>
          <ac:picMkLst>
            <pc:docMk/>
            <pc:sldMk cId="1200102073" sldId="278"/>
            <ac:picMk id="5" creationId="{FE4D6CAC-4149-26B4-1BA2-081AEC39DD59}"/>
          </ac:picMkLst>
        </pc:picChg>
        <pc:picChg chg="add del mod">
          <ac:chgData name="岡田 陸" userId="e4191a97c80654fe" providerId="LiveId" clId="{AF0B3DB8-EC61-4A5A-AD19-275EAF63A3C7}" dt="2023-01-17T03:21:36.256" v="17192" actId="478"/>
          <ac:picMkLst>
            <pc:docMk/>
            <pc:sldMk cId="1200102073" sldId="278"/>
            <ac:picMk id="7" creationId="{26D50F9C-B72A-8E02-1C4C-7CFB60AC2FEC}"/>
          </ac:picMkLst>
        </pc:picChg>
        <pc:picChg chg="add del mod">
          <ac:chgData name="岡田 陸" userId="e4191a97c80654fe" providerId="LiveId" clId="{AF0B3DB8-EC61-4A5A-AD19-275EAF63A3C7}" dt="2023-01-15T14:01:24.552" v="12103" actId="478"/>
          <ac:picMkLst>
            <pc:docMk/>
            <pc:sldMk cId="1200102073" sldId="278"/>
            <ac:picMk id="7" creationId="{DCEBC727-BCD5-76D1-E79D-7AFFB6EC1F87}"/>
          </ac:picMkLst>
        </pc:picChg>
        <pc:picChg chg="add del mod">
          <ac:chgData name="岡田 陸" userId="e4191a97c80654fe" providerId="LiveId" clId="{AF0B3DB8-EC61-4A5A-AD19-275EAF63A3C7}" dt="2023-01-15T14:01:24.552" v="12103" actId="478"/>
          <ac:picMkLst>
            <pc:docMk/>
            <pc:sldMk cId="1200102073" sldId="278"/>
            <ac:picMk id="9" creationId="{2E143FAC-B502-DF5B-4E6D-C20DF400EEA0}"/>
          </ac:picMkLst>
        </pc:picChg>
        <pc:picChg chg="add del mod">
          <ac:chgData name="岡田 陸" userId="e4191a97c80654fe" providerId="LiveId" clId="{AF0B3DB8-EC61-4A5A-AD19-275EAF63A3C7}" dt="2023-01-17T03:21:36.256" v="17192" actId="478"/>
          <ac:picMkLst>
            <pc:docMk/>
            <pc:sldMk cId="1200102073" sldId="278"/>
            <ac:picMk id="9" creationId="{E63712D9-3996-5E77-6DF1-77C0C87AFB8C}"/>
          </ac:picMkLst>
        </pc:picChg>
        <pc:picChg chg="add del mod">
          <ac:chgData name="岡田 陸" userId="e4191a97c80654fe" providerId="LiveId" clId="{AF0B3DB8-EC61-4A5A-AD19-275EAF63A3C7}" dt="2023-01-17T03:21:36.256" v="17192" actId="478"/>
          <ac:picMkLst>
            <pc:docMk/>
            <pc:sldMk cId="1200102073" sldId="278"/>
            <ac:picMk id="11" creationId="{4EF62BD5-A44B-D991-4EE8-1C68EC95ED59}"/>
          </ac:picMkLst>
        </pc:picChg>
        <pc:picChg chg="add del mod">
          <ac:chgData name="岡田 陸" userId="e4191a97c80654fe" providerId="LiveId" clId="{AF0B3DB8-EC61-4A5A-AD19-275EAF63A3C7}" dt="2023-01-15T13:59:18.758" v="12002" actId="478"/>
          <ac:picMkLst>
            <pc:docMk/>
            <pc:sldMk cId="1200102073" sldId="278"/>
            <ac:picMk id="11" creationId="{514EE12E-7B23-69AD-3545-48F617D1D68A}"/>
          </ac:picMkLst>
        </pc:picChg>
        <pc:picChg chg="add del mod">
          <ac:chgData name="岡田 陸" userId="e4191a97c80654fe" providerId="LiveId" clId="{AF0B3DB8-EC61-4A5A-AD19-275EAF63A3C7}" dt="2023-01-17T03:20:23.224" v="17159"/>
          <ac:picMkLst>
            <pc:docMk/>
            <pc:sldMk cId="1200102073" sldId="278"/>
            <ac:picMk id="12" creationId="{94295D0E-1385-7E66-35EF-F9F7E12FEC2F}"/>
          </ac:picMkLst>
        </pc:picChg>
        <pc:picChg chg="add del mod">
          <ac:chgData name="岡田 陸" userId="e4191a97c80654fe" providerId="LiveId" clId="{AF0B3DB8-EC61-4A5A-AD19-275EAF63A3C7}" dt="2023-01-17T03:20:38.635" v="17169"/>
          <ac:picMkLst>
            <pc:docMk/>
            <pc:sldMk cId="1200102073" sldId="278"/>
            <ac:picMk id="13" creationId="{0361DB79-1B4C-5004-83C1-24B04AE3B25C}"/>
          </ac:picMkLst>
        </pc:picChg>
        <pc:picChg chg="add del mod">
          <ac:chgData name="岡田 陸" userId="e4191a97c80654fe" providerId="LiveId" clId="{AF0B3DB8-EC61-4A5A-AD19-275EAF63A3C7}" dt="2023-01-15T13:59:24.577" v="12006" actId="478"/>
          <ac:picMkLst>
            <pc:docMk/>
            <pc:sldMk cId="1200102073" sldId="278"/>
            <ac:picMk id="13" creationId="{218DC5F7-6C30-5CA2-AEA6-162F6DB6C08E}"/>
          </ac:picMkLst>
        </pc:picChg>
        <pc:picChg chg="add del mod">
          <ac:chgData name="岡田 陸" userId="e4191a97c80654fe" providerId="LiveId" clId="{AF0B3DB8-EC61-4A5A-AD19-275EAF63A3C7}" dt="2023-01-17T03:49:22.193" v="17209" actId="478"/>
          <ac:picMkLst>
            <pc:docMk/>
            <pc:sldMk cId="1200102073" sldId="278"/>
            <ac:picMk id="14" creationId="{01AEF0E7-61B9-38DE-C790-B32BB8A6CA67}"/>
          </ac:picMkLst>
        </pc:picChg>
        <pc:picChg chg="add del mod">
          <ac:chgData name="岡田 陸" userId="e4191a97c80654fe" providerId="LiveId" clId="{AF0B3DB8-EC61-4A5A-AD19-275EAF63A3C7}" dt="2023-01-15T14:01:24.552" v="12103" actId="478"/>
          <ac:picMkLst>
            <pc:docMk/>
            <pc:sldMk cId="1200102073" sldId="278"/>
            <ac:picMk id="15" creationId="{3BC38E00-CAE1-6E40-9188-D28407F3562F}"/>
          </ac:picMkLst>
        </pc:picChg>
        <pc:picChg chg="add del mod">
          <ac:chgData name="岡田 陸" userId="e4191a97c80654fe" providerId="LiveId" clId="{AF0B3DB8-EC61-4A5A-AD19-275EAF63A3C7}" dt="2023-01-17T03:49:21.567" v="17208" actId="478"/>
          <ac:picMkLst>
            <pc:docMk/>
            <pc:sldMk cId="1200102073" sldId="278"/>
            <ac:picMk id="15" creationId="{91D27F12-2D9A-D3D7-6A7F-D9D2064C9D2B}"/>
          </ac:picMkLst>
        </pc:picChg>
        <pc:picChg chg="add del mod">
          <ac:chgData name="岡田 陸" userId="e4191a97c80654fe" providerId="LiveId" clId="{AF0B3DB8-EC61-4A5A-AD19-275EAF63A3C7}" dt="2023-01-17T03:49:22.617" v="17210" actId="478"/>
          <ac:picMkLst>
            <pc:docMk/>
            <pc:sldMk cId="1200102073" sldId="278"/>
            <ac:picMk id="16" creationId="{D4D64119-C7C4-EDBC-F409-16C4F1AAD62E}"/>
          </ac:picMkLst>
        </pc:picChg>
        <pc:picChg chg="add del mod">
          <ac:chgData name="岡田 陸" userId="e4191a97c80654fe" providerId="LiveId" clId="{AF0B3DB8-EC61-4A5A-AD19-275EAF63A3C7}" dt="2023-01-17T03:49:22.962" v="17211" actId="478"/>
          <ac:picMkLst>
            <pc:docMk/>
            <pc:sldMk cId="1200102073" sldId="278"/>
            <ac:picMk id="17" creationId="{835BE211-6FA3-925F-7DB2-8D6B37F14B19}"/>
          </ac:picMkLst>
        </pc:picChg>
        <pc:picChg chg="add del mod">
          <ac:chgData name="岡田 陸" userId="e4191a97c80654fe" providerId="LiveId" clId="{AF0B3DB8-EC61-4A5A-AD19-275EAF63A3C7}" dt="2023-01-15T14:01:24.552" v="12103" actId="478"/>
          <ac:picMkLst>
            <pc:docMk/>
            <pc:sldMk cId="1200102073" sldId="278"/>
            <ac:picMk id="17" creationId="{A832945D-2BA4-0E07-7BDF-C0D700EC417E}"/>
          </ac:picMkLst>
        </pc:picChg>
        <pc:picChg chg="add del mod">
          <ac:chgData name="岡田 陸" userId="e4191a97c80654fe" providerId="LiveId" clId="{AF0B3DB8-EC61-4A5A-AD19-275EAF63A3C7}" dt="2023-01-17T03:49:23.805" v="17212" actId="478"/>
          <ac:picMkLst>
            <pc:docMk/>
            <pc:sldMk cId="1200102073" sldId="278"/>
            <ac:picMk id="18" creationId="{C1F5CEE3-6AC7-1013-2299-9F55E3C449E4}"/>
          </ac:picMkLst>
        </pc:picChg>
        <pc:picChg chg="add del mod">
          <ac:chgData name="岡田 陸" userId="e4191a97c80654fe" providerId="LiveId" clId="{AF0B3DB8-EC61-4A5A-AD19-275EAF63A3C7}" dt="2023-01-15T14:01:24.552" v="12103" actId="478"/>
          <ac:picMkLst>
            <pc:docMk/>
            <pc:sldMk cId="1200102073" sldId="278"/>
            <ac:picMk id="19" creationId="{AB922755-2899-9BCD-9B7D-8E2DB19893B9}"/>
          </ac:picMkLst>
        </pc:picChg>
        <pc:picChg chg="add mod">
          <ac:chgData name="岡田 陸" userId="e4191a97c80654fe" providerId="LiveId" clId="{AF0B3DB8-EC61-4A5A-AD19-275EAF63A3C7}" dt="2023-01-17T03:51:10.787" v="17332" actId="1076"/>
          <ac:picMkLst>
            <pc:docMk/>
            <pc:sldMk cId="1200102073" sldId="278"/>
            <ac:picMk id="20" creationId="{0176E29C-AA33-7DAF-7CA8-58E68CBDBF54}"/>
          </ac:picMkLst>
        </pc:picChg>
        <pc:picChg chg="add mod">
          <ac:chgData name="岡田 陸" userId="e4191a97c80654fe" providerId="LiveId" clId="{AF0B3DB8-EC61-4A5A-AD19-275EAF63A3C7}" dt="2023-01-17T03:51:10.787" v="17332" actId="1076"/>
          <ac:picMkLst>
            <pc:docMk/>
            <pc:sldMk cId="1200102073" sldId="278"/>
            <ac:picMk id="22" creationId="{02B586AC-A1C5-6AB2-4922-14363CB51F07}"/>
          </ac:picMkLst>
        </pc:picChg>
        <pc:picChg chg="add mod">
          <ac:chgData name="岡田 陸" userId="e4191a97c80654fe" providerId="LiveId" clId="{AF0B3DB8-EC61-4A5A-AD19-275EAF63A3C7}" dt="2023-01-17T03:51:10.787" v="17332" actId="1076"/>
          <ac:picMkLst>
            <pc:docMk/>
            <pc:sldMk cId="1200102073" sldId="278"/>
            <ac:picMk id="24" creationId="{6CA0E727-E436-B642-6544-AF7866253D5D}"/>
          </ac:picMkLst>
        </pc:picChg>
        <pc:picChg chg="del">
          <ac:chgData name="岡田 陸" userId="e4191a97c80654fe" providerId="LiveId" clId="{AF0B3DB8-EC61-4A5A-AD19-275EAF63A3C7}" dt="2023-01-15T13:40:03.117" v="11477" actId="478"/>
          <ac:picMkLst>
            <pc:docMk/>
            <pc:sldMk cId="1200102073" sldId="278"/>
            <ac:picMk id="29" creationId="{902748EB-AE9A-A065-E8F7-A3FA846A23F8}"/>
          </ac:picMkLst>
        </pc:picChg>
        <pc:picChg chg="add mod">
          <ac:chgData name="岡田 陸" userId="e4191a97c80654fe" providerId="LiveId" clId="{AF0B3DB8-EC61-4A5A-AD19-275EAF63A3C7}" dt="2023-01-17T03:51:10.787" v="17332" actId="1076"/>
          <ac:picMkLst>
            <pc:docMk/>
            <pc:sldMk cId="1200102073" sldId="278"/>
            <ac:picMk id="30" creationId="{22B891AE-0081-7B62-EA0D-7A50BD1428CA}"/>
          </ac:picMkLst>
        </pc:picChg>
        <pc:picChg chg="del">
          <ac:chgData name="岡田 陸" userId="e4191a97c80654fe" providerId="LiveId" clId="{AF0B3DB8-EC61-4A5A-AD19-275EAF63A3C7}" dt="2023-01-15T13:40:03.603" v="11478" actId="478"/>
          <ac:picMkLst>
            <pc:docMk/>
            <pc:sldMk cId="1200102073" sldId="278"/>
            <ac:picMk id="31" creationId="{A5E9272F-A7DD-3946-C406-9CF8B8ACA8D5}"/>
          </ac:picMkLst>
        </pc:picChg>
        <pc:picChg chg="add mod">
          <ac:chgData name="岡田 陸" userId="e4191a97c80654fe" providerId="LiveId" clId="{AF0B3DB8-EC61-4A5A-AD19-275EAF63A3C7}" dt="2023-01-17T03:51:10.787" v="17332" actId="1076"/>
          <ac:picMkLst>
            <pc:docMk/>
            <pc:sldMk cId="1200102073" sldId="278"/>
            <ac:picMk id="32" creationId="{F486FD5B-EDB3-E23A-C2DC-D518ECDD81B0}"/>
          </ac:picMkLst>
        </pc:picChg>
        <pc:picChg chg="del">
          <ac:chgData name="岡田 陸" userId="e4191a97c80654fe" providerId="LiveId" clId="{AF0B3DB8-EC61-4A5A-AD19-275EAF63A3C7}" dt="2023-01-15T13:40:04.048" v="11479" actId="478"/>
          <ac:picMkLst>
            <pc:docMk/>
            <pc:sldMk cId="1200102073" sldId="278"/>
            <ac:picMk id="33" creationId="{723DDEE4-23C1-B21B-2162-78FBAB316C95}"/>
          </ac:picMkLst>
        </pc:picChg>
        <pc:picChg chg="del">
          <ac:chgData name="岡田 陸" userId="e4191a97c80654fe" providerId="LiveId" clId="{AF0B3DB8-EC61-4A5A-AD19-275EAF63A3C7}" dt="2023-01-15T13:40:04.591" v="11480" actId="478"/>
          <ac:picMkLst>
            <pc:docMk/>
            <pc:sldMk cId="1200102073" sldId="278"/>
            <ac:picMk id="35" creationId="{5DF40EE3-01CA-0A3E-D25B-29177BED39B3}"/>
          </ac:picMkLst>
        </pc:picChg>
        <pc:picChg chg="add del mod">
          <ac:chgData name="岡田 陸" userId="e4191a97c80654fe" providerId="LiveId" clId="{AF0B3DB8-EC61-4A5A-AD19-275EAF63A3C7}" dt="2023-01-15T13:56:59.106" v="11879" actId="478"/>
          <ac:picMkLst>
            <pc:docMk/>
            <pc:sldMk cId="1200102073" sldId="278"/>
            <ac:picMk id="37" creationId="{65231005-17A4-E3FF-33F3-3D6FA8219F35}"/>
          </ac:picMkLst>
        </pc:picChg>
        <pc:picChg chg="add del mod">
          <ac:chgData name="岡田 陸" userId="e4191a97c80654fe" providerId="LiveId" clId="{AF0B3DB8-EC61-4A5A-AD19-275EAF63A3C7}" dt="2023-01-15T13:56:59.106" v="11879" actId="478"/>
          <ac:picMkLst>
            <pc:docMk/>
            <pc:sldMk cId="1200102073" sldId="278"/>
            <ac:picMk id="39" creationId="{A67C002A-7D3A-DCBB-239E-F3285C6801E4}"/>
          </ac:picMkLst>
        </pc:picChg>
        <pc:picChg chg="add del mod">
          <ac:chgData name="岡田 陸" userId="e4191a97c80654fe" providerId="LiveId" clId="{AF0B3DB8-EC61-4A5A-AD19-275EAF63A3C7}" dt="2023-01-15T13:56:59.106" v="11879" actId="478"/>
          <ac:picMkLst>
            <pc:docMk/>
            <pc:sldMk cId="1200102073" sldId="278"/>
            <ac:picMk id="41" creationId="{1A3A9AA7-0DCE-7F56-6786-2B31C7607A14}"/>
          </ac:picMkLst>
        </pc:picChg>
        <pc:picChg chg="add del mod">
          <ac:chgData name="岡田 陸" userId="e4191a97c80654fe" providerId="LiveId" clId="{AF0B3DB8-EC61-4A5A-AD19-275EAF63A3C7}" dt="2023-01-15T13:56:59.106" v="11879" actId="478"/>
          <ac:picMkLst>
            <pc:docMk/>
            <pc:sldMk cId="1200102073" sldId="278"/>
            <ac:picMk id="43" creationId="{51D2DC4D-D889-5DE2-85D4-530DB758C775}"/>
          </ac:picMkLst>
        </pc:picChg>
      </pc:sldChg>
      <pc:sldChg chg="addSp delSp modSp del mod">
        <pc:chgData name="岡田 陸" userId="e4191a97c80654fe" providerId="LiveId" clId="{AF0B3DB8-EC61-4A5A-AD19-275EAF63A3C7}" dt="2023-01-17T09:17:46.647" v="21657" actId="47"/>
        <pc:sldMkLst>
          <pc:docMk/>
          <pc:sldMk cId="1518911553" sldId="279"/>
        </pc:sldMkLst>
        <pc:spChg chg="del">
          <ac:chgData name="岡田 陸" userId="e4191a97c80654fe" providerId="LiveId" clId="{AF0B3DB8-EC61-4A5A-AD19-275EAF63A3C7}" dt="2023-01-17T07:34:21.699" v="19380" actId="478"/>
          <ac:spMkLst>
            <pc:docMk/>
            <pc:sldMk cId="1518911553" sldId="279"/>
            <ac:spMk id="25" creationId="{FE9F72D8-E3F3-1AAF-E4AD-81965B2C4AE0}"/>
          </ac:spMkLst>
        </pc:spChg>
        <pc:spChg chg="del">
          <ac:chgData name="岡田 陸" userId="e4191a97c80654fe" providerId="LiveId" clId="{AF0B3DB8-EC61-4A5A-AD19-275EAF63A3C7}" dt="2023-01-17T07:34:21.699" v="19380" actId="478"/>
          <ac:spMkLst>
            <pc:docMk/>
            <pc:sldMk cId="1518911553" sldId="279"/>
            <ac:spMk id="26" creationId="{AAE05E91-93B1-FA6E-8BB7-9A0F72E44C82}"/>
          </ac:spMkLst>
        </pc:spChg>
        <pc:spChg chg="del">
          <ac:chgData name="岡田 陸" userId="e4191a97c80654fe" providerId="LiveId" clId="{AF0B3DB8-EC61-4A5A-AD19-275EAF63A3C7}" dt="2023-01-17T07:34:21.699" v="19380" actId="478"/>
          <ac:spMkLst>
            <pc:docMk/>
            <pc:sldMk cId="1518911553" sldId="279"/>
            <ac:spMk id="27" creationId="{4ABD2DB7-D07A-3F2F-C03B-73487C76792E}"/>
          </ac:spMkLst>
        </pc:spChg>
        <pc:spChg chg="del">
          <ac:chgData name="岡田 陸" userId="e4191a97c80654fe" providerId="LiveId" clId="{AF0B3DB8-EC61-4A5A-AD19-275EAF63A3C7}" dt="2023-01-17T07:34:21.699" v="19380" actId="478"/>
          <ac:spMkLst>
            <pc:docMk/>
            <pc:sldMk cId="1518911553" sldId="279"/>
            <ac:spMk id="28" creationId="{84CE4714-F22C-304F-9B28-C617E164932C}"/>
          </ac:spMkLst>
        </pc:spChg>
        <pc:picChg chg="del">
          <ac:chgData name="岡田 陸" userId="e4191a97c80654fe" providerId="LiveId" clId="{AF0B3DB8-EC61-4A5A-AD19-275EAF63A3C7}" dt="2023-01-17T07:34:18.647" v="19379" actId="478"/>
          <ac:picMkLst>
            <pc:docMk/>
            <pc:sldMk cId="1518911553" sldId="279"/>
            <ac:picMk id="3" creationId="{7C4937A5-2F7F-7F89-F1F3-EE7F051BA90A}"/>
          </ac:picMkLst>
        </pc:picChg>
        <pc:picChg chg="del">
          <ac:chgData name="岡田 陸" userId="e4191a97c80654fe" providerId="LiveId" clId="{AF0B3DB8-EC61-4A5A-AD19-275EAF63A3C7}" dt="2023-01-17T07:34:18.647" v="19379" actId="478"/>
          <ac:picMkLst>
            <pc:docMk/>
            <pc:sldMk cId="1518911553" sldId="279"/>
            <ac:picMk id="4" creationId="{0B9B7169-863A-48A5-5D35-9EFF144BD427}"/>
          </ac:picMkLst>
        </pc:picChg>
        <pc:picChg chg="del">
          <ac:chgData name="岡田 陸" userId="e4191a97c80654fe" providerId="LiveId" clId="{AF0B3DB8-EC61-4A5A-AD19-275EAF63A3C7}" dt="2023-01-17T07:34:18.647" v="19379" actId="478"/>
          <ac:picMkLst>
            <pc:docMk/>
            <pc:sldMk cId="1518911553" sldId="279"/>
            <ac:picMk id="5" creationId="{C702CB2C-7A13-CA89-78A9-21D8B57176A5}"/>
          </ac:picMkLst>
        </pc:picChg>
        <pc:picChg chg="add del mod">
          <ac:chgData name="岡田 陸" userId="e4191a97c80654fe" providerId="LiveId" clId="{AF0B3DB8-EC61-4A5A-AD19-275EAF63A3C7}" dt="2023-01-17T07:34:48.488" v="19387"/>
          <ac:picMkLst>
            <pc:docMk/>
            <pc:sldMk cId="1518911553" sldId="279"/>
            <ac:picMk id="6" creationId="{7CECD1E2-6E74-E527-4401-6C2EAE9C7E48}"/>
          </ac:picMkLst>
        </pc:picChg>
        <pc:picChg chg="del">
          <ac:chgData name="岡田 陸" userId="e4191a97c80654fe" providerId="LiveId" clId="{AF0B3DB8-EC61-4A5A-AD19-275EAF63A3C7}" dt="2023-01-17T07:34:18.647" v="19379" actId="478"/>
          <ac:picMkLst>
            <pc:docMk/>
            <pc:sldMk cId="1518911553" sldId="279"/>
            <ac:picMk id="7" creationId="{97EAC011-EC23-C135-1F50-4673D0746FA3}"/>
          </ac:picMkLst>
        </pc:picChg>
        <pc:picChg chg="del">
          <ac:chgData name="岡田 陸" userId="e4191a97c80654fe" providerId="LiveId" clId="{AF0B3DB8-EC61-4A5A-AD19-275EAF63A3C7}" dt="2023-01-17T07:34:18.647" v="19379" actId="478"/>
          <ac:picMkLst>
            <pc:docMk/>
            <pc:sldMk cId="1518911553" sldId="279"/>
            <ac:picMk id="8" creationId="{45202A03-8786-9CA5-E541-D6292E72A10C}"/>
          </ac:picMkLst>
        </pc:picChg>
        <pc:picChg chg="del">
          <ac:chgData name="岡田 陸" userId="e4191a97c80654fe" providerId="LiveId" clId="{AF0B3DB8-EC61-4A5A-AD19-275EAF63A3C7}" dt="2023-01-17T07:34:18.647" v="19379" actId="478"/>
          <ac:picMkLst>
            <pc:docMk/>
            <pc:sldMk cId="1518911553" sldId="279"/>
            <ac:picMk id="9" creationId="{5C2A4A40-E3A5-7E83-1DAE-22483DAE3963}"/>
          </ac:picMkLst>
        </pc:picChg>
        <pc:picChg chg="del">
          <ac:chgData name="岡田 陸" userId="e4191a97c80654fe" providerId="LiveId" clId="{AF0B3DB8-EC61-4A5A-AD19-275EAF63A3C7}" dt="2023-01-17T07:34:18.647" v="19379" actId="478"/>
          <ac:picMkLst>
            <pc:docMk/>
            <pc:sldMk cId="1518911553" sldId="279"/>
            <ac:picMk id="11" creationId="{8CEC15C3-BE04-BF9A-6AD9-BCB5C0114955}"/>
          </ac:picMkLst>
        </pc:picChg>
        <pc:picChg chg="add mod modCrop">
          <ac:chgData name="岡田 陸" userId="e4191a97c80654fe" providerId="LiveId" clId="{AF0B3DB8-EC61-4A5A-AD19-275EAF63A3C7}" dt="2023-01-17T07:37:00.260" v="19434" actId="732"/>
          <ac:picMkLst>
            <pc:docMk/>
            <pc:sldMk cId="1518911553" sldId="279"/>
            <ac:picMk id="12" creationId="{5CB35C22-CA64-5493-1FA2-77D82283FA7E}"/>
          </ac:picMkLst>
        </pc:picChg>
        <pc:picChg chg="del">
          <ac:chgData name="岡田 陸" userId="e4191a97c80654fe" providerId="LiveId" clId="{AF0B3DB8-EC61-4A5A-AD19-275EAF63A3C7}" dt="2023-01-17T07:34:18.647" v="19379" actId="478"/>
          <ac:picMkLst>
            <pc:docMk/>
            <pc:sldMk cId="1518911553" sldId="279"/>
            <ac:picMk id="14" creationId="{534E894E-BFC6-AC81-1200-1BB20B47B3E8}"/>
          </ac:picMkLst>
        </pc:picChg>
        <pc:picChg chg="add mod modCrop">
          <ac:chgData name="岡田 陸" userId="e4191a97c80654fe" providerId="LiveId" clId="{AF0B3DB8-EC61-4A5A-AD19-275EAF63A3C7}" dt="2023-01-17T07:37:05.178" v="19436" actId="732"/>
          <ac:picMkLst>
            <pc:docMk/>
            <pc:sldMk cId="1518911553" sldId="279"/>
            <ac:picMk id="15" creationId="{3B3D5493-4E46-0AF2-2C89-B5CD00A5C3C2}"/>
          </ac:picMkLst>
        </pc:picChg>
        <pc:picChg chg="add mod modCrop">
          <ac:chgData name="岡田 陸" userId="e4191a97c80654fe" providerId="LiveId" clId="{AF0B3DB8-EC61-4A5A-AD19-275EAF63A3C7}" dt="2023-01-17T07:37:09.873" v="19438" actId="732"/>
          <ac:picMkLst>
            <pc:docMk/>
            <pc:sldMk cId="1518911553" sldId="279"/>
            <ac:picMk id="17" creationId="{66B4B60B-D8F8-27A6-9198-C0FAECBCC353}"/>
          </ac:picMkLst>
        </pc:picChg>
        <pc:picChg chg="add mod modCrop">
          <ac:chgData name="岡田 陸" userId="e4191a97c80654fe" providerId="LiveId" clId="{AF0B3DB8-EC61-4A5A-AD19-275EAF63A3C7}" dt="2023-01-17T07:37:14.156" v="19440" actId="732"/>
          <ac:picMkLst>
            <pc:docMk/>
            <pc:sldMk cId="1518911553" sldId="279"/>
            <ac:picMk id="19" creationId="{38B36FB3-A9A5-55DA-CF11-86FA9ACB5B5A}"/>
          </ac:picMkLst>
        </pc:picChg>
        <pc:picChg chg="add mod modCrop">
          <ac:chgData name="岡田 陸" userId="e4191a97c80654fe" providerId="LiveId" clId="{AF0B3DB8-EC61-4A5A-AD19-275EAF63A3C7}" dt="2023-01-17T07:37:18.578" v="19442" actId="732"/>
          <ac:picMkLst>
            <pc:docMk/>
            <pc:sldMk cId="1518911553" sldId="279"/>
            <ac:picMk id="21" creationId="{DC779ACD-D40B-C447-DD3D-D855990AF5D3}"/>
          </ac:picMkLst>
        </pc:picChg>
      </pc:sldChg>
      <pc:sldChg chg="modSp del mod modShow">
        <pc:chgData name="岡田 陸" userId="e4191a97c80654fe" providerId="LiveId" clId="{AF0B3DB8-EC61-4A5A-AD19-275EAF63A3C7}" dt="2023-01-15T03:44:13.417" v="7314" actId="47"/>
        <pc:sldMkLst>
          <pc:docMk/>
          <pc:sldMk cId="2670411117" sldId="280"/>
        </pc:sldMkLst>
        <pc:spChg chg="mod">
          <ac:chgData name="岡田 陸" userId="e4191a97c80654fe" providerId="LiveId" clId="{AF0B3DB8-EC61-4A5A-AD19-275EAF63A3C7}" dt="2023-01-14T06:22:13.240" v="178"/>
          <ac:spMkLst>
            <pc:docMk/>
            <pc:sldMk cId="2670411117" sldId="280"/>
            <ac:spMk id="2" creationId="{ADF66A74-CE6F-B4FC-2791-842CF3D03E2A}"/>
          </ac:spMkLst>
        </pc:spChg>
        <pc:spChg chg="mod">
          <ac:chgData name="岡田 陸" userId="e4191a97c80654fe" providerId="LiveId" clId="{AF0B3DB8-EC61-4A5A-AD19-275EAF63A3C7}" dt="2023-01-14T06:22:13.240" v="178"/>
          <ac:spMkLst>
            <pc:docMk/>
            <pc:sldMk cId="2670411117" sldId="280"/>
            <ac:spMk id="3" creationId="{FA813469-14B1-2BBA-154A-09E884C97942}"/>
          </ac:spMkLst>
        </pc:spChg>
      </pc:sldChg>
      <pc:sldChg chg="modSp del mod modShow">
        <pc:chgData name="岡田 陸" userId="e4191a97c80654fe" providerId="LiveId" clId="{AF0B3DB8-EC61-4A5A-AD19-275EAF63A3C7}" dt="2023-01-15T16:13:25.343" v="14749" actId="47"/>
        <pc:sldMkLst>
          <pc:docMk/>
          <pc:sldMk cId="1686825092" sldId="281"/>
        </pc:sldMkLst>
        <pc:spChg chg="mod">
          <ac:chgData name="岡田 陸" userId="e4191a97c80654fe" providerId="LiveId" clId="{AF0B3DB8-EC61-4A5A-AD19-275EAF63A3C7}" dt="2023-01-14T06:22:13.240" v="178"/>
          <ac:spMkLst>
            <pc:docMk/>
            <pc:sldMk cId="1686825092" sldId="281"/>
            <ac:spMk id="2" creationId="{B9B32B95-E3E3-5990-A774-D9CCBD387A61}"/>
          </ac:spMkLst>
        </pc:spChg>
        <pc:spChg chg="mod">
          <ac:chgData name="岡田 陸" userId="e4191a97c80654fe" providerId="LiveId" clId="{AF0B3DB8-EC61-4A5A-AD19-275EAF63A3C7}" dt="2023-01-14T06:22:13.240" v="178"/>
          <ac:spMkLst>
            <pc:docMk/>
            <pc:sldMk cId="1686825092" sldId="281"/>
            <ac:spMk id="3" creationId="{AFECD559-6F4F-5785-EE14-E4B7379CB1CC}"/>
          </ac:spMkLst>
        </pc:spChg>
      </pc:sldChg>
      <pc:sldChg chg="addSp delSp modSp add del mod modShow modNotesTx">
        <pc:chgData name="岡田 陸" userId="e4191a97c80654fe" providerId="LiveId" clId="{AF0B3DB8-EC61-4A5A-AD19-275EAF63A3C7}" dt="2023-01-17T06:39:55.501" v="18473" actId="47"/>
        <pc:sldMkLst>
          <pc:docMk/>
          <pc:sldMk cId="4053994454" sldId="282"/>
        </pc:sldMkLst>
        <pc:spChg chg="mod">
          <ac:chgData name="岡田 陸" userId="e4191a97c80654fe" providerId="LiveId" clId="{AF0B3DB8-EC61-4A5A-AD19-275EAF63A3C7}" dt="2023-01-14T06:23:19.078" v="257" actId="1076"/>
          <ac:spMkLst>
            <pc:docMk/>
            <pc:sldMk cId="4053994454" sldId="282"/>
            <ac:spMk id="2" creationId="{CF811076-9965-F550-9104-B56894CD5029}"/>
          </ac:spMkLst>
        </pc:spChg>
        <pc:spChg chg="add mod">
          <ac:chgData name="岡田 陸" userId="e4191a97c80654fe" providerId="LiveId" clId="{AF0B3DB8-EC61-4A5A-AD19-275EAF63A3C7}" dt="2023-01-14T07:50:00.765" v="1728" actId="1076"/>
          <ac:spMkLst>
            <pc:docMk/>
            <pc:sldMk cId="4053994454" sldId="282"/>
            <ac:spMk id="3" creationId="{70633684-6BDC-EFB8-D732-BFFEC80CF1AC}"/>
          </ac:spMkLst>
        </pc:spChg>
        <pc:spChg chg="del mod">
          <ac:chgData name="岡田 陸" userId="e4191a97c80654fe" providerId="LiveId" clId="{AF0B3DB8-EC61-4A5A-AD19-275EAF63A3C7}" dt="2023-01-14T06:25:45.591" v="261" actId="3680"/>
          <ac:spMkLst>
            <pc:docMk/>
            <pc:sldMk cId="4053994454" sldId="282"/>
            <ac:spMk id="3" creationId="{982EE3B4-6AE4-8958-2979-621FCBC0F324}"/>
          </ac:spMkLst>
        </pc:spChg>
        <pc:spChg chg="add mod">
          <ac:chgData name="岡田 陸" userId="e4191a97c80654fe" providerId="LiveId" clId="{AF0B3DB8-EC61-4A5A-AD19-275EAF63A3C7}" dt="2023-01-14T07:50:00.765" v="1728" actId="1076"/>
          <ac:spMkLst>
            <pc:docMk/>
            <pc:sldMk cId="4053994454" sldId="282"/>
            <ac:spMk id="5" creationId="{3AA018FC-0ED5-82E1-2676-D70F1005AEFD}"/>
          </ac:spMkLst>
        </pc:spChg>
        <pc:spChg chg="add del mod">
          <ac:chgData name="岡田 陸" userId="e4191a97c80654fe" providerId="LiveId" clId="{AF0B3DB8-EC61-4A5A-AD19-275EAF63A3C7}" dt="2023-01-14T06:54:23.308" v="1416"/>
          <ac:spMkLst>
            <pc:docMk/>
            <pc:sldMk cId="4053994454" sldId="282"/>
            <ac:spMk id="6" creationId="{41E20E30-2A52-ECE3-CBE7-B9B66ABC0A44}"/>
          </ac:spMkLst>
        </pc:spChg>
        <pc:spChg chg="add mod">
          <ac:chgData name="岡田 陸" userId="e4191a97c80654fe" providerId="LiveId" clId="{AF0B3DB8-EC61-4A5A-AD19-275EAF63A3C7}" dt="2023-01-15T00:15:51.023" v="4430" actId="1076"/>
          <ac:spMkLst>
            <pc:docMk/>
            <pc:sldMk cId="4053994454" sldId="282"/>
            <ac:spMk id="6" creationId="{61B49E01-9DBC-9B9D-5190-C55CC2F7FC47}"/>
          </ac:spMkLst>
        </pc:spChg>
        <pc:spChg chg="add mod">
          <ac:chgData name="岡田 陸" userId="e4191a97c80654fe" providerId="LiveId" clId="{AF0B3DB8-EC61-4A5A-AD19-275EAF63A3C7}" dt="2023-01-14T07:50:00.765" v="1728" actId="1076"/>
          <ac:spMkLst>
            <pc:docMk/>
            <pc:sldMk cId="4053994454" sldId="282"/>
            <ac:spMk id="7" creationId="{DAED7291-2225-7571-89C5-1671ADBBD5B6}"/>
          </ac:spMkLst>
        </pc:spChg>
        <pc:spChg chg="add mod">
          <ac:chgData name="岡田 陸" userId="e4191a97c80654fe" providerId="LiveId" clId="{AF0B3DB8-EC61-4A5A-AD19-275EAF63A3C7}" dt="2023-01-15T00:15:54.604" v="4431" actId="1076"/>
          <ac:spMkLst>
            <pc:docMk/>
            <pc:sldMk cId="4053994454" sldId="282"/>
            <ac:spMk id="8" creationId="{CB070197-9336-DC36-133F-DDE6BE24CBF0}"/>
          </ac:spMkLst>
        </pc:spChg>
        <pc:spChg chg="add mod">
          <ac:chgData name="岡田 陸" userId="e4191a97c80654fe" providerId="LiveId" clId="{AF0B3DB8-EC61-4A5A-AD19-275EAF63A3C7}" dt="2023-01-17T05:49:21.434" v="17880" actId="20577"/>
          <ac:spMkLst>
            <pc:docMk/>
            <pc:sldMk cId="4053994454" sldId="282"/>
            <ac:spMk id="10" creationId="{96960150-9541-34A3-4B1D-B959F1CAB83B}"/>
          </ac:spMkLst>
        </pc:spChg>
        <pc:spChg chg="add mod">
          <ac:chgData name="岡田 陸" userId="e4191a97c80654fe" providerId="LiveId" clId="{AF0B3DB8-EC61-4A5A-AD19-275EAF63A3C7}" dt="2023-01-14T12:25:23.666" v="2941" actId="1076"/>
          <ac:spMkLst>
            <pc:docMk/>
            <pc:sldMk cId="4053994454" sldId="282"/>
            <ac:spMk id="11" creationId="{933650F5-3EBB-84BD-492A-ED3B22DA77D1}"/>
          </ac:spMkLst>
        </pc:spChg>
        <pc:spChg chg="add mod">
          <ac:chgData name="岡田 陸" userId="e4191a97c80654fe" providerId="LiveId" clId="{AF0B3DB8-EC61-4A5A-AD19-275EAF63A3C7}" dt="2023-01-14T12:26:17.005" v="2946" actId="20577"/>
          <ac:spMkLst>
            <pc:docMk/>
            <pc:sldMk cId="4053994454" sldId="282"/>
            <ac:spMk id="12" creationId="{DD8E6594-AFF2-53EF-FC83-275B3FC83E59}"/>
          </ac:spMkLst>
        </pc:spChg>
        <pc:spChg chg="add mod">
          <ac:chgData name="岡田 陸" userId="e4191a97c80654fe" providerId="LiveId" clId="{AF0B3DB8-EC61-4A5A-AD19-275EAF63A3C7}" dt="2023-01-14T08:13:16.626" v="2501" actId="1076"/>
          <ac:spMkLst>
            <pc:docMk/>
            <pc:sldMk cId="4053994454" sldId="282"/>
            <ac:spMk id="15" creationId="{1E2411F6-A05D-25B0-9726-99D0BC59293A}"/>
          </ac:spMkLst>
        </pc:spChg>
        <pc:spChg chg="add mod">
          <ac:chgData name="岡田 陸" userId="e4191a97c80654fe" providerId="LiveId" clId="{AF0B3DB8-EC61-4A5A-AD19-275EAF63A3C7}" dt="2023-01-15T04:06:35.007" v="7934" actId="1076"/>
          <ac:spMkLst>
            <pc:docMk/>
            <pc:sldMk cId="4053994454" sldId="282"/>
            <ac:spMk id="16" creationId="{F2127082-2218-33EF-131C-9D9F28E8F34B}"/>
          </ac:spMkLst>
        </pc:spChg>
        <pc:spChg chg="add mod">
          <ac:chgData name="岡田 陸" userId="e4191a97c80654fe" providerId="LiveId" clId="{AF0B3DB8-EC61-4A5A-AD19-275EAF63A3C7}" dt="2023-01-16T16:45:31.819" v="16983" actId="6549"/>
          <ac:spMkLst>
            <pc:docMk/>
            <pc:sldMk cId="4053994454" sldId="282"/>
            <ac:spMk id="17" creationId="{AFFEEA0F-9937-458F-91CC-D6719E3280A8}"/>
          </ac:spMkLst>
        </pc:spChg>
        <pc:spChg chg="add mod">
          <ac:chgData name="岡田 陸" userId="e4191a97c80654fe" providerId="LiveId" clId="{AF0B3DB8-EC61-4A5A-AD19-275EAF63A3C7}" dt="2023-01-16T16:45:36.207" v="16984" actId="20577"/>
          <ac:spMkLst>
            <pc:docMk/>
            <pc:sldMk cId="4053994454" sldId="282"/>
            <ac:spMk id="18" creationId="{D7A83A14-C3BD-C453-037B-8AF5EC70D2A4}"/>
          </ac:spMkLst>
        </pc:spChg>
        <pc:graphicFrameChg chg="add mod ord modGraphic">
          <ac:chgData name="岡田 陸" userId="e4191a97c80654fe" providerId="LiveId" clId="{AF0B3DB8-EC61-4A5A-AD19-275EAF63A3C7}" dt="2023-01-14T11:11:28.344" v="2786" actId="1076"/>
          <ac:graphicFrameMkLst>
            <pc:docMk/>
            <pc:sldMk cId="4053994454" sldId="282"/>
            <ac:graphicFrameMk id="4" creationId="{5AE5FF90-9E78-08B6-F9FD-3022983EDB44}"/>
          </ac:graphicFrameMkLst>
        </pc:graphicFrameChg>
        <pc:picChg chg="del">
          <ac:chgData name="岡田 陸" userId="e4191a97c80654fe" providerId="LiveId" clId="{AF0B3DB8-EC61-4A5A-AD19-275EAF63A3C7}" dt="2023-01-14T06:21:47.382" v="166" actId="478"/>
          <ac:picMkLst>
            <pc:docMk/>
            <pc:sldMk cId="4053994454" sldId="282"/>
            <ac:picMk id="5" creationId="{AB95E648-29B6-FE49-B8AB-0F390B779DD0}"/>
          </ac:picMkLst>
        </pc:picChg>
        <pc:picChg chg="add mod">
          <ac:chgData name="岡田 陸" userId="e4191a97c80654fe" providerId="LiveId" clId="{AF0B3DB8-EC61-4A5A-AD19-275EAF63A3C7}" dt="2023-01-14T08:13:21.277" v="2503" actId="14100"/>
          <ac:picMkLst>
            <pc:docMk/>
            <pc:sldMk cId="4053994454" sldId="282"/>
            <ac:picMk id="9" creationId="{527B6531-4234-3319-AE27-88A919270C24}"/>
          </ac:picMkLst>
        </pc:picChg>
        <pc:picChg chg="add mod">
          <ac:chgData name="岡田 陸" userId="e4191a97c80654fe" providerId="LiveId" clId="{AF0B3DB8-EC61-4A5A-AD19-275EAF63A3C7}" dt="2023-01-14T07:59:23.665" v="1781" actId="1076"/>
          <ac:picMkLst>
            <pc:docMk/>
            <pc:sldMk cId="4053994454" sldId="282"/>
            <ac:picMk id="13" creationId="{AB648300-7191-19F6-85DA-0419DE5FF224}"/>
          </ac:picMkLst>
        </pc:picChg>
        <pc:picChg chg="add mod">
          <ac:chgData name="岡田 陸" userId="e4191a97c80654fe" providerId="LiveId" clId="{AF0B3DB8-EC61-4A5A-AD19-275EAF63A3C7}" dt="2023-01-14T12:25:23.666" v="2941" actId="1076"/>
          <ac:picMkLst>
            <pc:docMk/>
            <pc:sldMk cId="4053994454" sldId="282"/>
            <ac:picMk id="14" creationId="{8D0110AE-4308-890E-82F8-DA07C83AC2BB}"/>
          </ac:picMkLst>
        </pc:picChg>
      </pc:sldChg>
      <pc:sldChg chg="modSp new del mod">
        <pc:chgData name="岡田 陸" userId="e4191a97c80654fe" providerId="LiveId" clId="{AF0B3DB8-EC61-4A5A-AD19-275EAF63A3C7}" dt="2023-01-15T01:50:52.694" v="6156" actId="47"/>
        <pc:sldMkLst>
          <pc:docMk/>
          <pc:sldMk cId="1335717748" sldId="283"/>
        </pc:sldMkLst>
        <pc:spChg chg="mod">
          <ac:chgData name="岡田 陸" userId="e4191a97c80654fe" providerId="LiveId" clId="{AF0B3DB8-EC61-4A5A-AD19-275EAF63A3C7}" dt="2023-01-15T00:28:47.408" v="4691" actId="20577"/>
          <ac:spMkLst>
            <pc:docMk/>
            <pc:sldMk cId="1335717748" sldId="283"/>
            <ac:spMk id="2" creationId="{5FA2B231-F817-0AD3-F1B0-398A241C5873}"/>
          </ac:spMkLst>
        </pc:spChg>
      </pc:sldChg>
      <pc:sldChg chg="addSp delSp modSp add del mod modNotesTx">
        <pc:chgData name="岡田 陸" userId="e4191a97c80654fe" providerId="LiveId" clId="{AF0B3DB8-EC61-4A5A-AD19-275EAF63A3C7}" dt="2023-01-21T06:57:26.605" v="22928" actId="47"/>
        <pc:sldMkLst>
          <pc:docMk/>
          <pc:sldMk cId="2712496024" sldId="284"/>
        </pc:sldMkLst>
        <pc:spChg chg="mod">
          <ac:chgData name="岡田 陸" userId="e4191a97c80654fe" providerId="LiveId" clId="{AF0B3DB8-EC61-4A5A-AD19-275EAF63A3C7}" dt="2023-01-14T13:03:11.376" v="3412" actId="20577"/>
          <ac:spMkLst>
            <pc:docMk/>
            <pc:sldMk cId="2712496024" sldId="284"/>
            <ac:spMk id="2" creationId="{CF811076-9965-F550-9104-B56894CD5029}"/>
          </ac:spMkLst>
        </pc:spChg>
        <pc:spChg chg="del">
          <ac:chgData name="岡田 陸" userId="e4191a97c80654fe" providerId="LiveId" clId="{AF0B3DB8-EC61-4A5A-AD19-275EAF63A3C7}" dt="2023-01-14T10:25:01.479" v="2681" actId="478"/>
          <ac:spMkLst>
            <pc:docMk/>
            <pc:sldMk cId="2712496024" sldId="284"/>
            <ac:spMk id="3" creationId="{70633684-6BDC-EFB8-D732-BFFEC80CF1AC}"/>
          </ac:spMkLst>
        </pc:spChg>
        <pc:spChg chg="del">
          <ac:chgData name="岡田 陸" userId="e4191a97c80654fe" providerId="LiveId" clId="{AF0B3DB8-EC61-4A5A-AD19-275EAF63A3C7}" dt="2023-01-14T10:24:58.951" v="2680" actId="478"/>
          <ac:spMkLst>
            <pc:docMk/>
            <pc:sldMk cId="2712496024" sldId="284"/>
            <ac:spMk id="5" creationId="{3AA018FC-0ED5-82E1-2676-D70F1005AEFD}"/>
          </ac:spMkLst>
        </pc:spChg>
        <pc:spChg chg="add mod">
          <ac:chgData name="岡田 陸" userId="e4191a97c80654fe" providerId="LiveId" clId="{AF0B3DB8-EC61-4A5A-AD19-275EAF63A3C7}" dt="2023-01-17T06:38:32.976" v="18364" actId="14100"/>
          <ac:spMkLst>
            <pc:docMk/>
            <pc:sldMk cId="2712496024" sldId="284"/>
            <ac:spMk id="5" creationId="{F19FA30D-BB94-4440-070C-ABEF0017894B}"/>
          </ac:spMkLst>
        </pc:spChg>
        <pc:spChg chg="del">
          <ac:chgData name="岡田 陸" userId="e4191a97c80654fe" providerId="LiveId" clId="{AF0B3DB8-EC61-4A5A-AD19-275EAF63A3C7}" dt="2023-01-14T10:24:55.507" v="2677" actId="478"/>
          <ac:spMkLst>
            <pc:docMk/>
            <pc:sldMk cId="2712496024" sldId="284"/>
            <ac:spMk id="6" creationId="{61B49E01-9DBC-9B9D-5190-C55CC2F7FC47}"/>
          </ac:spMkLst>
        </pc:spChg>
        <pc:spChg chg="add del mod">
          <ac:chgData name="岡田 陸" userId="e4191a97c80654fe" providerId="LiveId" clId="{AF0B3DB8-EC61-4A5A-AD19-275EAF63A3C7}" dt="2023-01-14T12:50:29.268" v="3192" actId="478"/>
          <ac:spMkLst>
            <pc:docMk/>
            <pc:sldMk cId="2712496024" sldId="284"/>
            <ac:spMk id="6" creationId="{CC020194-F8BF-F616-A1AD-51A844B47C81}"/>
          </ac:spMkLst>
        </pc:spChg>
        <pc:spChg chg="del mod">
          <ac:chgData name="岡田 陸" userId="e4191a97c80654fe" providerId="LiveId" clId="{AF0B3DB8-EC61-4A5A-AD19-275EAF63A3C7}" dt="2023-01-14T13:01:51.768" v="3368" actId="478"/>
          <ac:spMkLst>
            <pc:docMk/>
            <pc:sldMk cId="2712496024" sldId="284"/>
            <ac:spMk id="7" creationId="{DAED7291-2225-7571-89C5-1671ADBBD5B6}"/>
          </ac:spMkLst>
        </pc:spChg>
        <pc:spChg chg="add mod">
          <ac:chgData name="岡田 陸" userId="e4191a97c80654fe" providerId="LiveId" clId="{AF0B3DB8-EC61-4A5A-AD19-275EAF63A3C7}" dt="2023-01-15T00:27:44.193" v="4641" actId="1076"/>
          <ac:spMkLst>
            <pc:docMk/>
            <pc:sldMk cId="2712496024" sldId="284"/>
            <ac:spMk id="8" creationId="{64F4B021-0B90-C7D1-953F-1A6B1E116C7D}"/>
          </ac:spMkLst>
        </pc:spChg>
        <pc:spChg chg="del">
          <ac:chgData name="岡田 陸" userId="e4191a97c80654fe" providerId="LiveId" clId="{AF0B3DB8-EC61-4A5A-AD19-275EAF63A3C7}" dt="2023-01-14T10:24:56.344" v="2678" actId="478"/>
          <ac:spMkLst>
            <pc:docMk/>
            <pc:sldMk cId="2712496024" sldId="284"/>
            <ac:spMk id="8" creationId="{CB070197-9336-DC36-133F-DDE6BE24CBF0}"/>
          </ac:spMkLst>
        </pc:spChg>
        <pc:spChg chg="add mod">
          <ac:chgData name="岡田 陸" userId="e4191a97c80654fe" providerId="LiveId" clId="{AF0B3DB8-EC61-4A5A-AD19-275EAF63A3C7}" dt="2023-01-15T00:27:49.249" v="4642" actId="1076"/>
          <ac:spMkLst>
            <pc:docMk/>
            <pc:sldMk cId="2712496024" sldId="284"/>
            <ac:spMk id="9" creationId="{CB690869-E65C-8038-548A-AA3F093CFD2F}"/>
          </ac:spMkLst>
        </pc:spChg>
        <pc:spChg chg="del">
          <ac:chgData name="岡田 陸" userId="e4191a97c80654fe" providerId="LiveId" clId="{AF0B3DB8-EC61-4A5A-AD19-275EAF63A3C7}" dt="2023-01-14T10:25:01.479" v="2681" actId="478"/>
          <ac:spMkLst>
            <pc:docMk/>
            <pc:sldMk cId="2712496024" sldId="284"/>
            <ac:spMk id="10" creationId="{96960150-9541-34A3-4B1D-B959F1CAB83B}"/>
          </ac:spMkLst>
        </pc:spChg>
        <pc:spChg chg="add mod">
          <ac:chgData name="岡田 陸" userId="e4191a97c80654fe" providerId="LiveId" clId="{AF0B3DB8-EC61-4A5A-AD19-275EAF63A3C7}" dt="2023-01-15T00:27:54.201" v="4643" actId="1076"/>
          <ac:spMkLst>
            <pc:docMk/>
            <pc:sldMk cId="2712496024" sldId="284"/>
            <ac:spMk id="10" creationId="{9CD2289B-FB64-FAC9-CF5B-1C731232A674}"/>
          </ac:spMkLst>
        </pc:spChg>
        <pc:spChg chg="del">
          <ac:chgData name="岡田 陸" userId="e4191a97c80654fe" providerId="LiveId" clId="{AF0B3DB8-EC61-4A5A-AD19-275EAF63A3C7}" dt="2023-01-14T10:24:57.549" v="2679" actId="478"/>
          <ac:spMkLst>
            <pc:docMk/>
            <pc:sldMk cId="2712496024" sldId="284"/>
            <ac:spMk id="11" creationId="{933650F5-3EBB-84BD-492A-ED3B22DA77D1}"/>
          </ac:spMkLst>
        </pc:spChg>
        <pc:spChg chg="add mod">
          <ac:chgData name="岡田 陸" userId="e4191a97c80654fe" providerId="LiveId" clId="{AF0B3DB8-EC61-4A5A-AD19-275EAF63A3C7}" dt="2023-01-15T00:27:13.241" v="4635" actId="1076"/>
          <ac:spMkLst>
            <pc:docMk/>
            <pc:sldMk cId="2712496024" sldId="284"/>
            <ac:spMk id="12" creationId="{60063E96-DEF8-AC72-CBF2-658413FFB50E}"/>
          </ac:spMkLst>
        </pc:spChg>
        <pc:spChg chg="del">
          <ac:chgData name="岡田 陸" userId="e4191a97c80654fe" providerId="LiveId" clId="{AF0B3DB8-EC61-4A5A-AD19-275EAF63A3C7}" dt="2023-01-14T10:25:01.479" v="2681" actId="478"/>
          <ac:spMkLst>
            <pc:docMk/>
            <pc:sldMk cId="2712496024" sldId="284"/>
            <ac:spMk id="15" creationId="{1E2411F6-A05D-25B0-9726-99D0BC59293A}"/>
          </ac:spMkLst>
        </pc:spChg>
        <pc:spChg chg="add mod">
          <ac:chgData name="岡田 陸" userId="e4191a97c80654fe" providerId="LiveId" clId="{AF0B3DB8-EC61-4A5A-AD19-275EAF63A3C7}" dt="2023-01-17T05:33:49.387" v="17573" actId="20577"/>
          <ac:spMkLst>
            <pc:docMk/>
            <pc:sldMk cId="2712496024" sldId="284"/>
            <ac:spMk id="16" creationId="{B3CF6AAC-BD7A-6F56-6DFC-0770C07E05CF}"/>
          </ac:spMkLst>
        </pc:spChg>
        <pc:spChg chg="del">
          <ac:chgData name="岡田 陸" userId="e4191a97c80654fe" providerId="LiveId" clId="{AF0B3DB8-EC61-4A5A-AD19-275EAF63A3C7}" dt="2023-01-14T10:25:01.479" v="2681" actId="478"/>
          <ac:spMkLst>
            <pc:docMk/>
            <pc:sldMk cId="2712496024" sldId="284"/>
            <ac:spMk id="17" creationId="{AFFEEA0F-9937-458F-91CC-D6719E3280A8}"/>
          </ac:spMkLst>
        </pc:spChg>
        <pc:spChg chg="del">
          <ac:chgData name="岡田 陸" userId="e4191a97c80654fe" providerId="LiveId" clId="{AF0B3DB8-EC61-4A5A-AD19-275EAF63A3C7}" dt="2023-01-14T10:25:01.479" v="2681" actId="478"/>
          <ac:spMkLst>
            <pc:docMk/>
            <pc:sldMk cId="2712496024" sldId="284"/>
            <ac:spMk id="18" creationId="{D7A83A14-C3BD-C453-037B-8AF5EC70D2A4}"/>
          </ac:spMkLst>
        </pc:spChg>
        <pc:spChg chg="add mod">
          <ac:chgData name="岡田 陸" userId="e4191a97c80654fe" providerId="LiveId" clId="{AF0B3DB8-EC61-4A5A-AD19-275EAF63A3C7}" dt="2023-01-17T05:33:46.620" v="17568" actId="1076"/>
          <ac:spMkLst>
            <pc:docMk/>
            <pc:sldMk cId="2712496024" sldId="284"/>
            <ac:spMk id="24" creationId="{E933EF57-B60B-7F9D-1834-C0567A9969AA}"/>
          </ac:spMkLst>
        </pc:spChg>
        <pc:spChg chg="add mod">
          <ac:chgData name="岡田 陸" userId="e4191a97c80654fe" providerId="LiveId" clId="{AF0B3DB8-EC61-4A5A-AD19-275EAF63A3C7}" dt="2023-01-17T05:32:19.579" v="17526" actId="1076"/>
          <ac:spMkLst>
            <pc:docMk/>
            <pc:sldMk cId="2712496024" sldId="284"/>
            <ac:spMk id="58" creationId="{004CEE55-9CE6-BD62-CF7B-C90C0D2CC866}"/>
          </ac:spMkLst>
        </pc:spChg>
        <pc:spChg chg="add mod">
          <ac:chgData name="岡田 陸" userId="e4191a97c80654fe" providerId="LiveId" clId="{AF0B3DB8-EC61-4A5A-AD19-275EAF63A3C7}" dt="2023-01-17T05:31:45.603" v="17516" actId="1076"/>
          <ac:spMkLst>
            <pc:docMk/>
            <pc:sldMk cId="2712496024" sldId="284"/>
            <ac:spMk id="60" creationId="{5D2EB93A-DC34-6717-7280-E80865E69D65}"/>
          </ac:spMkLst>
        </pc:spChg>
        <pc:spChg chg="add mod">
          <ac:chgData name="岡田 陸" userId="e4191a97c80654fe" providerId="LiveId" clId="{AF0B3DB8-EC61-4A5A-AD19-275EAF63A3C7}" dt="2023-01-17T05:31:53.071" v="17519" actId="1076"/>
          <ac:spMkLst>
            <pc:docMk/>
            <pc:sldMk cId="2712496024" sldId="284"/>
            <ac:spMk id="61" creationId="{E9443B38-ACE5-7952-4196-B3C93D78C5F0}"/>
          </ac:spMkLst>
        </pc:spChg>
        <pc:spChg chg="add mod">
          <ac:chgData name="岡田 陸" userId="e4191a97c80654fe" providerId="LiveId" clId="{AF0B3DB8-EC61-4A5A-AD19-275EAF63A3C7}" dt="2023-01-17T05:32:01.598" v="17522" actId="1076"/>
          <ac:spMkLst>
            <pc:docMk/>
            <pc:sldMk cId="2712496024" sldId="284"/>
            <ac:spMk id="62" creationId="{DB854990-1E0F-9812-3194-73BCFF865967}"/>
          </ac:spMkLst>
        </pc:spChg>
        <pc:spChg chg="add mod">
          <ac:chgData name="岡田 陸" userId="e4191a97c80654fe" providerId="LiveId" clId="{AF0B3DB8-EC61-4A5A-AD19-275EAF63A3C7}" dt="2023-01-17T05:31:40.508" v="17515" actId="1076"/>
          <ac:spMkLst>
            <pc:docMk/>
            <pc:sldMk cId="2712496024" sldId="284"/>
            <ac:spMk id="63" creationId="{A4D4DFB7-0C45-3189-89B2-0CF015EB2781}"/>
          </ac:spMkLst>
        </pc:spChg>
        <pc:spChg chg="add del mod">
          <ac:chgData name="岡田 陸" userId="e4191a97c80654fe" providerId="LiveId" clId="{AF0B3DB8-EC61-4A5A-AD19-275EAF63A3C7}" dt="2023-01-15T03:24:14.083" v="6334" actId="21"/>
          <ac:spMkLst>
            <pc:docMk/>
            <pc:sldMk cId="2712496024" sldId="284"/>
            <ac:spMk id="64" creationId="{BB5B9658-62A8-8DB2-91E0-A3330F8B748D}"/>
          </ac:spMkLst>
        </pc:spChg>
        <pc:spChg chg="add del mod">
          <ac:chgData name="岡田 陸" userId="e4191a97c80654fe" providerId="LiveId" clId="{AF0B3DB8-EC61-4A5A-AD19-275EAF63A3C7}" dt="2023-01-15T03:24:11.680" v="6333"/>
          <ac:spMkLst>
            <pc:docMk/>
            <pc:sldMk cId="2712496024" sldId="284"/>
            <ac:spMk id="65" creationId="{313E1331-E57C-D9FC-560A-788BDC4E0B34}"/>
          </ac:spMkLst>
        </pc:spChg>
        <pc:graphicFrameChg chg="del mod">
          <ac:chgData name="岡田 陸" userId="e4191a97c80654fe" providerId="LiveId" clId="{AF0B3DB8-EC61-4A5A-AD19-275EAF63A3C7}" dt="2023-01-14T10:24:43.650" v="2673" actId="478"/>
          <ac:graphicFrameMkLst>
            <pc:docMk/>
            <pc:sldMk cId="2712496024" sldId="284"/>
            <ac:graphicFrameMk id="4" creationId="{5AE5FF90-9E78-08B6-F9FD-3022983EDB44}"/>
          </ac:graphicFrameMkLst>
        </pc:graphicFrameChg>
        <pc:picChg chg="add mod modCrop">
          <ac:chgData name="岡田 陸" userId="e4191a97c80654fe" providerId="LiveId" clId="{AF0B3DB8-EC61-4A5A-AD19-275EAF63A3C7}" dt="2023-01-15T00:27:24.200" v="4639" actId="14100"/>
          <ac:picMkLst>
            <pc:docMk/>
            <pc:sldMk cId="2712496024" sldId="284"/>
            <ac:picMk id="4" creationId="{3838B0AE-9102-7190-0414-5E5B3977C7A7}"/>
          </ac:picMkLst>
        </pc:picChg>
        <pc:picChg chg="add mod ord modCrop">
          <ac:chgData name="岡田 陸" userId="e4191a97c80654fe" providerId="LiveId" clId="{AF0B3DB8-EC61-4A5A-AD19-275EAF63A3C7}" dt="2023-01-17T05:31:57.071" v="17521" actId="1076"/>
          <ac:picMkLst>
            <pc:docMk/>
            <pc:sldMk cId="2712496024" sldId="284"/>
            <ac:picMk id="7" creationId="{B1AA6FEC-254E-BE39-AA93-61B46795616D}"/>
          </ac:picMkLst>
        </pc:picChg>
        <pc:picChg chg="del">
          <ac:chgData name="岡田 陸" userId="e4191a97c80654fe" providerId="LiveId" clId="{AF0B3DB8-EC61-4A5A-AD19-275EAF63A3C7}" dt="2023-01-14T10:24:41.365" v="2672" actId="478"/>
          <ac:picMkLst>
            <pc:docMk/>
            <pc:sldMk cId="2712496024" sldId="284"/>
            <ac:picMk id="9" creationId="{527B6531-4234-3319-AE27-88A919270C24}"/>
          </ac:picMkLst>
        </pc:picChg>
        <pc:picChg chg="del">
          <ac:chgData name="岡田 陸" userId="e4191a97c80654fe" providerId="LiveId" clId="{AF0B3DB8-EC61-4A5A-AD19-275EAF63A3C7}" dt="2023-01-14T10:24:46.749" v="2675" actId="478"/>
          <ac:picMkLst>
            <pc:docMk/>
            <pc:sldMk cId="2712496024" sldId="284"/>
            <ac:picMk id="13" creationId="{AB648300-7191-19F6-85DA-0419DE5FF224}"/>
          </ac:picMkLst>
        </pc:picChg>
        <pc:picChg chg="add del mod">
          <ac:chgData name="岡田 陸" userId="e4191a97c80654fe" providerId="LiveId" clId="{AF0B3DB8-EC61-4A5A-AD19-275EAF63A3C7}" dt="2023-01-15T01:09:22.687" v="5871" actId="478"/>
          <ac:picMkLst>
            <pc:docMk/>
            <pc:sldMk cId="2712496024" sldId="284"/>
            <ac:picMk id="14" creationId="{2CA20FA0-81D9-DA70-2621-452236A10E0A}"/>
          </ac:picMkLst>
        </pc:picChg>
        <pc:picChg chg="del">
          <ac:chgData name="岡田 陸" userId="e4191a97c80654fe" providerId="LiveId" clId="{AF0B3DB8-EC61-4A5A-AD19-275EAF63A3C7}" dt="2023-01-14T10:24:45.130" v="2674" actId="478"/>
          <ac:picMkLst>
            <pc:docMk/>
            <pc:sldMk cId="2712496024" sldId="284"/>
            <ac:picMk id="14" creationId="{8D0110AE-4308-890E-82F8-DA07C83AC2BB}"/>
          </ac:picMkLst>
        </pc:picChg>
        <pc:picChg chg="add del mod ord">
          <ac:chgData name="岡田 陸" userId="e4191a97c80654fe" providerId="LiveId" clId="{AF0B3DB8-EC61-4A5A-AD19-275EAF63A3C7}" dt="2023-01-17T05:29:29.498" v="17475" actId="478"/>
          <ac:picMkLst>
            <pc:docMk/>
            <pc:sldMk cId="2712496024" sldId="284"/>
            <ac:picMk id="59" creationId="{D1FDB910-B481-F515-E2E4-0598F6032C38}"/>
          </ac:picMkLst>
        </pc:picChg>
        <pc:cxnChg chg="add mod">
          <ac:chgData name="岡田 陸" userId="e4191a97c80654fe" providerId="LiveId" clId="{AF0B3DB8-EC61-4A5A-AD19-275EAF63A3C7}" dt="2023-01-17T05:31:15.981" v="17508" actId="14100"/>
          <ac:cxnSpMkLst>
            <pc:docMk/>
            <pc:sldMk cId="2712496024" sldId="284"/>
            <ac:cxnSpMk id="6" creationId="{B949D77A-A893-7AA8-1ACE-4A5AA91C6470}"/>
          </ac:cxnSpMkLst>
        </pc:cxnChg>
        <pc:cxnChg chg="add mod">
          <ac:chgData name="岡田 陸" userId="e4191a97c80654fe" providerId="LiveId" clId="{AF0B3DB8-EC61-4A5A-AD19-275EAF63A3C7}" dt="2023-01-17T05:31:32.597" v="17513" actId="1035"/>
          <ac:cxnSpMkLst>
            <pc:docMk/>
            <pc:sldMk cId="2712496024" sldId="284"/>
            <ac:cxnSpMk id="13" creationId="{7BEFC6CD-4982-187A-AA07-BC47DFF94DC2}"/>
          </ac:cxnSpMkLst>
        </pc:cxnChg>
        <pc:cxnChg chg="add mod">
          <ac:chgData name="岡田 陸" userId="e4191a97c80654fe" providerId="LiveId" clId="{AF0B3DB8-EC61-4A5A-AD19-275EAF63A3C7}" dt="2023-01-17T05:32:53.553" v="17531" actId="1582"/>
          <ac:cxnSpMkLst>
            <pc:docMk/>
            <pc:sldMk cId="2712496024" sldId="284"/>
            <ac:cxnSpMk id="20" creationId="{077628ED-E841-2468-878C-2DB0AD512CC9}"/>
          </ac:cxnSpMkLst>
        </pc:cxnChg>
        <pc:cxnChg chg="add mod">
          <ac:chgData name="岡田 陸" userId="e4191a97c80654fe" providerId="LiveId" clId="{AF0B3DB8-EC61-4A5A-AD19-275EAF63A3C7}" dt="2023-01-17T05:32:53.553" v="17531" actId="1582"/>
          <ac:cxnSpMkLst>
            <pc:docMk/>
            <pc:sldMk cId="2712496024" sldId="284"/>
            <ac:cxnSpMk id="22" creationId="{6DDC7190-00CD-D2ED-D1E0-D087E977A1FD}"/>
          </ac:cxnSpMkLst>
        </pc:cxnChg>
        <pc:cxnChg chg="add mod">
          <ac:chgData name="岡田 陸" userId="e4191a97c80654fe" providerId="LiveId" clId="{AF0B3DB8-EC61-4A5A-AD19-275EAF63A3C7}" dt="2023-01-17T05:30:55.298" v="17499" actId="1036"/>
          <ac:cxnSpMkLst>
            <pc:docMk/>
            <pc:sldMk cId="2712496024" sldId="284"/>
            <ac:cxnSpMk id="23" creationId="{BD525A6B-E07B-3237-7505-9D24B7E57797}"/>
          </ac:cxnSpMkLst>
        </pc:cxnChg>
        <pc:cxnChg chg="add del mod">
          <ac:chgData name="岡田 陸" userId="e4191a97c80654fe" providerId="LiveId" clId="{AF0B3DB8-EC61-4A5A-AD19-275EAF63A3C7}" dt="2023-01-15T00:09:26.693" v="4160" actId="478"/>
          <ac:cxnSpMkLst>
            <pc:docMk/>
            <pc:sldMk cId="2712496024" sldId="284"/>
            <ac:cxnSpMk id="27" creationId="{F9E1C8B6-E587-84E9-E577-9844707D68BB}"/>
          </ac:cxnSpMkLst>
        </pc:cxnChg>
        <pc:cxnChg chg="add del mod">
          <ac:chgData name="岡田 陸" userId="e4191a97c80654fe" providerId="LiveId" clId="{AF0B3DB8-EC61-4A5A-AD19-275EAF63A3C7}" dt="2023-01-15T00:09:27.378" v="4161" actId="478"/>
          <ac:cxnSpMkLst>
            <pc:docMk/>
            <pc:sldMk cId="2712496024" sldId="284"/>
            <ac:cxnSpMk id="28" creationId="{85B428A7-48C1-BD6B-6B67-063D06411306}"/>
          </ac:cxnSpMkLst>
        </pc:cxnChg>
        <pc:cxnChg chg="add del mod">
          <ac:chgData name="岡田 陸" userId="e4191a97c80654fe" providerId="LiveId" clId="{AF0B3DB8-EC61-4A5A-AD19-275EAF63A3C7}" dt="2023-01-15T00:09:28.364" v="4162" actId="478"/>
          <ac:cxnSpMkLst>
            <pc:docMk/>
            <pc:sldMk cId="2712496024" sldId="284"/>
            <ac:cxnSpMk id="30" creationId="{95EA6EB0-4732-FAEE-216B-8485D46CA8BB}"/>
          </ac:cxnSpMkLst>
        </pc:cxnChg>
      </pc:sldChg>
      <pc:sldChg chg="addSp delSp modSp add del mod modAnim modNotesTx">
        <pc:chgData name="岡田 陸" userId="e4191a97c80654fe" providerId="LiveId" clId="{AF0B3DB8-EC61-4A5A-AD19-275EAF63A3C7}" dt="2023-01-17T06:54:28.286" v="19042" actId="47"/>
        <pc:sldMkLst>
          <pc:docMk/>
          <pc:sldMk cId="3938003628" sldId="285"/>
        </pc:sldMkLst>
        <pc:spChg chg="mod">
          <ac:chgData name="岡田 陸" userId="e4191a97c80654fe" providerId="LiveId" clId="{AF0B3DB8-EC61-4A5A-AD19-275EAF63A3C7}" dt="2023-01-15T06:59:03.306" v="8878" actId="20577"/>
          <ac:spMkLst>
            <pc:docMk/>
            <pc:sldMk cId="3938003628" sldId="285"/>
            <ac:spMk id="2" creationId="{CF811076-9965-F550-9104-B56894CD5029}"/>
          </ac:spMkLst>
        </pc:spChg>
        <pc:spChg chg="add mod">
          <ac:chgData name="岡田 陸" userId="e4191a97c80654fe" providerId="LiveId" clId="{AF0B3DB8-EC61-4A5A-AD19-275EAF63A3C7}" dt="2023-01-15T01:06:51.341" v="5831" actId="1036"/>
          <ac:spMkLst>
            <pc:docMk/>
            <pc:sldMk cId="3938003628" sldId="285"/>
            <ac:spMk id="3" creationId="{AE36D9A9-C4E4-1FA9-C7CA-0AA3D69CFC68}"/>
          </ac:spMkLst>
        </pc:spChg>
        <pc:spChg chg="del">
          <ac:chgData name="岡田 陸" userId="e4191a97c80654fe" providerId="LiveId" clId="{AF0B3DB8-EC61-4A5A-AD19-275EAF63A3C7}" dt="2023-01-15T00:30:29.456" v="4772" actId="478"/>
          <ac:spMkLst>
            <pc:docMk/>
            <pc:sldMk cId="3938003628" sldId="285"/>
            <ac:spMk id="5" creationId="{F19FA30D-BB94-4440-070C-ABEF0017894B}"/>
          </ac:spMkLst>
        </pc:spChg>
        <pc:spChg chg="add mod">
          <ac:chgData name="岡田 陸" userId="e4191a97c80654fe" providerId="LiveId" clId="{AF0B3DB8-EC61-4A5A-AD19-275EAF63A3C7}" dt="2023-01-15T01:51:35.767" v="6163" actId="20577"/>
          <ac:spMkLst>
            <pc:docMk/>
            <pc:sldMk cId="3938003628" sldId="285"/>
            <ac:spMk id="7" creationId="{EF2FFFE8-E957-6535-6127-CD7A16103693}"/>
          </ac:spMkLst>
        </pc:spChg>
        <pc:spChg chg="del">
          <ac:chgData name="岡田 陸" userId="e4191a97c80654fe" providerId="LiveId" clId="{AF0B3DB8-EC61-4A5A-AD19-275EAF63A3C7}" dt="2023-01-15T00:30:33.893" v="4776" actId="478"/>
          <ac:spMkLst>
            <pc:docMk/>
            <pc:sldMk cId="3938003628" sldId="285"/>
            <ac:spMk id="8" creationId="{64F4B021-0B90-C7D1-953F-1A6B1E116C7D}"/>
          </ac:spMkLst>
        </pc:spChg>
        <pc:spChg chg="add del mod">
          <ac:chgData name="岡田 陸" userId="e4191a97c80654fe" providerId="LiveId" clId="{AF0B3DB8-EC61-4A5A-AD19-275EAF63A3C7}" dt="2023-01-17T05:36:01.557" v="17617"/>
          <ac:spMkLst>
            <pc:docMk/>
            <pc:sldMk cId="3938003628" sldId="285"/>
            <ac:spMk id="9" creationId="{B13A00C6-523C-21AE-8938-2B9E034DBB53}"/>
          </ac:spMkLst>
        </pc:spChg>
        <pc:spChg chg="del">
          <ac:chgData name="岡田 陸" userId="e4191a97c80654fe" providerId="LiveId" clId="{AF0B3DB8-EC61-4A5A-AD19-275EAF63A3C7}" dt="2023-01-15T00:30:32.881" v="4775" actId="478"/>
          <ac:spMkLst>
            <pc:docMk/>
            <pc:sldMk cId="3938003628" sldId="285"/>
            <ac:spMk id="9" creationId="{CB690869-E65C-8038-548A-AA3F093CFD2F}"/>
          </ac:spMkLst>
        </pc:spChg>
        <pc:spChg chg="add del mod">
          <ac:chgData name="岡田 陸" userId="e4191a97c80654fe" providerId="LiveId" clId="{AF0B3DB8-EC61-4A5A-AD19-275EAF63A3C7}" dt="2023-01-17T05:36:01.557" v="17617"/>
          <ac:spMkLst>
            <pc:docMk/>
            <pc:sldMk cId="3938003628" sldId="285"/>
            <ac:spMk id="10" creationId="{03611A09-66FB-F4BA-1086-8647D8AA1B61}"/>
          </ac:spMkLst>
        </pc:spChg>
        <pc:spChg chg="del">
          <ac:chgData name="岡田 陸" userId="e4191a97c80654fe" providerId="LiveId" clId="{AF0B3DB8-EC61-4A5A-AD19-275EAF63A3C7}" dt="2023-01-15T00:30:32.036" v="4774" actId="478"/>
          <ac:spMkLst>
            <pc:docMk/>
            <pc:sldMk cId="3938003628" sldId="285"/>
            <ac:spMk id="10" creationId="{9CD2289B-FB64-FAC9-CF5B-1C731232A674}"/>
          </ac:spMkLst>
        </pc:spChg>
        <pc:spChg chg="add del mod">
          <ac:chgData name="岡田 陸" userId="e4191a97c80654fe" providerId="LiveId" clId="{AF0B3DB8-EC61-4A5A-AD19-275EAF63A3C7}" dt="2023-01-17T05:36:01.557" v="17617"/>
          <ac:spMkLst>
            <pc:docMk/>
            <pc:sldMk cId="3938003628" sldId="285"/>
            <ac:spMk id="11" creationId="{09FC447A-792F-EA30-47C4-F456E0B47463}"/>
          </ac:spMkLst>
        </pc:spChg>
        <pc:spChg chg="add del mod">
          <ac:chgData name="岡田 陸" userId="e4191a97c80654fe" providerId="LiveId" clId="{AF0B3DB8-EC61-4A5A-AD19-275EAF63A3C7}" dt="2023-01-15T01:03:18.014" v="5730" actId="478"/>
          <ac:spMkLst>
            <pc:docMk/>
            <pc:sldMk cId="3938003628" sldId="285"/>
            <ac:spMk id="11" creationId="{B4E14D16-BA4B-0A1F-017D-AABCDAEDFAB5}"/>
          </ac:spMkLst>
        </pc:spChg>
        <pc:spChg chg="add del">
          <ac:chgData name="岡田 陸" userId="e4191a97c80654fe" providerId="LiveId" clId="{AF0B3DB8-EC61-4A5A-AD19-275EAF63A3C7}" dt="2023-01-15T00:30:29.456" v="4772" actId="478"/>
          <ac:spMkLst>
            <pc:docMk/>
            <pc:sldMk cId="3938003628" sldId="285"/>
            <ac:spMk id="12" creationId="{60063E96-DEF8-AC72-CBF2-658413FFB50E}"/>
          </ac:spMkLst>
        </pc:spChg>
        <pc:spChg chg="add del mod">
          <ac:chgData name="岡田 陸" userId="e4191a97c80654fe" providerId="LiveId" clId="{AF0B3DB8-EC61-4A5A-AD19-275EAF63A3C7}" dt="2023-01-17T05:36:01.557" v="17617"/>
          <ac:spMkLst>
            <pc:docMk/>
            <pc:sldMk cId="3938003628" sldId="285"/>
            <ac:spMk id="12" creationId="{FF4CD2C6-C97B-762C-F272-C1726DC5D9A9}"/>
          </ac:spMkLst>
        </pc:spChg>
        <pc:spChg chg="add del mod">
          <ac:chgData name="岡田 陸" userId="e4191a97c80654fe" providerId="LiveId" clId="{AF0B3DB8-EC61-4A5A-AD19-275EAF63A3C7}" dt="2023-01-17T05:36:01.557" v="17617"/>
          <ac:spMkLst>
            <pc:docMk/>
            <pc:sldMk cId="3938003628" sldId="285"/>
            <ac:spMk id="13" creationId="{5AE18933-1E72-A3E2-9EDD-0B5AC9F1C8E1}"/>
          </ac:spMkLst>
        </pc:spChg>
        <pc:spChg chg="add mod ord">
          <ac:chgData name="岡田 陸" userId="e4191a97c80654fe" providerId="LiveId" clId="{AF0B3DB8-EC61-4A5A-AD19-275EAF63A3C7}" dt="2023-01-15T01:38:37.028" v="6071" actId="20577"/>
          <ac:spMkLst>
            <pc:docMk/>
            <pc:sldMk cId="3938003628" sldId="285"/>
            <ac:spMk id="15" creationId="{AB6D1928-BE7A-4EEB-CDEC-7A2F61419E8A}"/>
          </ac:spMkLst>
        </pc:spChg>
        <pc:spChg chg="mod">
          <ac:chgData name="岡田 陸" userId="e4191a97c80654fe" providerId="LiveId" clId="{AF0B3DB8-EC61-4A5A-AD19-275EAF63A3C7}" dt="2023-01-17T06:40:58.941" v="18518" actId="20577"/>
          <ac:spMkLst>
            <pc:docMk/>
            <pc:sldMk cId="3938003628" sldId="285"/>
            <ac:spMk id="16" creationId="{B3CF6AAC-BD7A-6F56-6DFC-0770C07E05CF}"/>
          </ac:spMkLst>
        </pc:spChg>
        <pc:spChg chg="add mod">
          <ac:chgData name="岡田 陸" userId="e4191a97c80654fe" providerId="LiveId" clId="{AF0B3DB8-EC61-4A5A-AD19-275EAF63A3C7}" dt="2023-01-17T05:39:13.878" v="17707" actId="1035"/>
          <ac:spMkLst>
            <pc:docMk/>
            <pc:sldMk cId="3938003628" sldId="285"/>
            <ac:spMk id="25" creationId="{04E60198-D2AE-45C3-4D09-72980E62D929}"/>
          </ac:spMkLst>
        </pc:spChg>
        <pc:spChg chg="add mod">
          <ac:chgData name="岡田 陸" userId="e4191a97c80654fe" providerId="LiveId" clId="{AF0B3DB8-EC61-4A5A-AD19-275EAF63A3C7}" dt="2023-01-17T05:38:35.229" v="17695" actId="1076"/>
          <ac:spMkLst>
            <pc:docMk/>
            <pc:sldMk cId="3938003628" sldId="285"/>
            <ac:spMk id="26" creationId="{0A07F3BE-719E-03C9-506D-C55D1EB107C7}"/>
          </ac:spMkLst>
        </pc:spChg>
        <pc:spChg chg="add mod">
          <ac:chgData name="岡田 陸" userId="e4191a97c80654fe" providerId="LiveId" clId="{AF0B3DB8-EC61-4A5A-AD19-275EAF63A3C7}" dt="2023-01-17T05:38:26.304" v="17692" actId="1076"/>
          <ac:spMkLst>
            <pc:docMk/>
            <pc:sldMk cId="3938003628" sldId="285"/>
            <ac:spMk id="27" creationId="{36B82F94-453E-D82F-EFC1-537020ECD3C4}"/>
          </ac:spMkLst>
        </pc:spChg>
        <pc:spChg chg="add mod">
          <ac:chgData name="岡田 陸" userId="e4191a97c80654fe" providerId="LiveId" clId="{AF0B3DB8-EC61-4A5A-AD19-275EAF63A3C7}" dt="2023-01-17T05:38:19.115" v="17688" actId="1076"/>
          <ac:spMkLst>
            <pc:docMk/>
            <pc:sldMk cId="3938003628" sldId="285"/>
            <ac:spMk id="28" creationId="{0C424DD6-D454-86FE-E7CC-A46220FF5934}"/>
          </ac:spMkLst>
        </pc:spChg>
        <pc:spChg chg="add del mod">
          <ac:chgData name="岡田 陸" userId="e4191a97c80654fe" providerId="LiveId" clId="{AF0B3DB8-EC61-4A5A-AD19-275EAF63A3C7}" dt="2023-01-17T05:36:15.386" v="17622" actId="478"/>
          <ac:spMkLst>
            <pc:docMk/>
            <pc:sldMk cId="3938003628" sldId="285"/>
            <ac:spMk id="29" creationId="{9C8F9EF8-3366-26FF-14F6-483A1D024EF5}"/>
          </ac:spMkLst>
        </pc:spChg>
        <pc:spChg chg="add mod">
          <ac:chgData name="岡田 陸" userId="e4191a97c80654fe" providerId="LiveId" clId="{AF0B3DB8-EC61-4A5A-AD19-275EAF63A3C7}" dt="2023-01-15T01:49:40.562" v="6149" actId="207"/>
          <ac:spMkLst>
            <pc:docMk/>
            <pc:sldMk cId="3938003628" sldId="285"/>
            <ac:spMk id="35" creationId="{5F443A02-A9DC-49C3-7642-14F35D42C37F}"/>
          </ac:spMkLst>
        </pc:spChg>
        <pc:spChg chg="add mod">
          <ac:chgData name="岡田 陸" userId="e4191a97c80654fe" providerId="LiveId" clId="{AF0B3DB8-EC61-4A5A-AD19-275EAF63A3C7}" dt="2023-01-15T01:40:05.499" v="6111" actId="1076"/>
          <ac:spMkLst>
            <pc:docMk/>
            <pc:sldMk cId="3938003628" sldId="285"/>
            <ac:spMk id="40" creationId="{9A949990-0F6F-D4F4-BA79-C7DCF3089104}"/>
          </ac:spMkLst>
        </pc:spChg>
        <pc:spChg chg="add mod">
          <ac:chgData name="岡田 陸" userId="e4191a97c80654fe" providerId="LiveId" clId="{AF0B3DB8-EC61-4A5A-AD19-275EAF63A3C7}" dt="2023-01-17T05:40:55.427" v="17732" actId="1076"/>
          <ac:spMkLst>
            <pc:docMk/>
            <pc:sldMk cId="3938003628" sldId="285"/>
            <ac:spMk id="41" creationId="{0B542CF2-E292-7017-FF8A-1A6551F1C8C0}"/>
          </ac:spMkLst>
        </pc:spChg>
        <pc:spChg chg="add mod">
          <ac:chgData name="岡田 陸" userId="e4191a97c80654fe" providerId="LiveId" clId="{AF0B3DB8-EC61-4A5A-AD19-275EAF63A3C7}" dt="2023-01-15T01:49:24.338" v="6148" actId="14100"/>
          <ac:spMkLst>
            <pc:docMk/>
            <pc:sldMk cId="3938003628" sldId="285"/>
            <ac:spMk id="50" creationId="{873821E4-BCAE-FB45-3DC5-66F5E37CE0BD}"/>
          </ac:spMkLst>
        </pc:spChg>
        <pc:spChg chg="add mod">
          <ac:chgData name="岡田 陸" userId="e4191a97c80654fe" providerId="LiveId" clId="{AF0B3DB8-EC61-4A5A-AD19-275EAF63A3C7}" dt="2023-01-15T01:52:38.468" v="6268" actId="1076"/>
          <ac:spMkLst>
            <pc:docMk/>
            <pc:sldMk cId="3938003628" sldId="285"/>
            <ac:spMk id="51" creationId="{012DC12D-CA07-AFAE-FC7D-DDAC89D3D675}"/>
          </ac:spMkLst>
        </pc:spChg>
        <pc:spChg chg="del">
          <ac:chgData name="岡田 陸" userId="e4191a97c80654fe" providerId="LiveId" clId="{AF0B3DB8-EC61-4A5A-AD19-275EAF63A3C7}" dt="2023-01-15T00:30:29.456" v="4772" actId="478"/>
          <ac:spMkLst>
            <pc:docMk/>
            <pc:sldMk cId="3938003628" sldId="285"/>
            <ac:spMk id="58" creationId="{004CEE55-9CE6-BD62-CF7B-C90C0D2CC866}"/>
          </ac:spMkLst>
        </pc:spChg>
        <pc:picChg chg="del">
          <ac:chgData name="岡田 陸" userId="e4191a97c80654fe" providerId="LiveId" clId="{AF0B3DB8-EC61-4A5A-AD19-275EAF63A3C7}" dt="2023-01-15T00:30:30.711" v="4773" actId="478"/>
          <ac:picMkLst>
            <pc:docMk/>
            <pc:sldMk cId="3938003628" sldId="285"/>
            <ac:picMk id="4" creationId="{3838B0AE-9102-7190-0414-5E5B3977C7A7}"/>
          </ac:picMkLst>
        </pc:picChg>
        <pc:picChg chg="add del mod">
          <ac:chgData name="岡田 陸" userId="e4191a97c80654fe" providerId="LiveId" clId="{AF0B3DB8-EC61-4A5A-AD19-275EAF63A3C7}" dt="2023-01-17T05:36:01.557" v="17617"/>
          <ac:picMkLst>
            <pc:docMk/>
            <pc:sldMk cId="3938003628" sldId="285"/>
            <ac:picMk id="4" creationId="{3D2FB96E-574A-9CAE-5110-3F5F8AE114FD}"/>
          </ac:picMkLst>
        </pc:picChg>
        <pc:picChg chg="del">
          <ac:chgData name="岡田 陸" userId="e4191a97c80654fe" providerId="LiveId" clId="{AF0B3DB8-EC61-4A5A-AD19-275EAF63A3C7}" dt="2023-01-15T00:30:29.456" v="4772" actId="478"/>
          <ac:picMkLst>
            <pc:docMk/>
            <pc:sldMk cId="3938003628" sldId="285"/>
            <ac:picMk id="14" creationId="{2CA20FA0-81D9-DA70-2621-452236A10E0A}"/>
          </ac:picMkLst>
        </pc:picChg>
        <pc:picChg chg="add del mod ord">
          <ac:chgData name="岡田 陸" userId="e4191a97c80654fe" providerId="LiveId" clId="{AF0B3DB8-EC61-4A5A-AD19-275EAF63A3C7}" dt="2023-01-15T01:09:09.387" v="5868" actId="478"/>
          <ac:picMkLst>
            <pc:docMk/>
            <pc:sldMk cId="3938003628" sldId="285"/>
            <ac:picMk id="17" creationId="{49420113-A89C-6970-C44A-66D66442F3AB}"/>
          </ac:picMkLst>
        </pc:picChg>
        <pc:picChg chg="add mod">
          <ac:chgData name="岡田 陸" userId="e4191a97c80654fe" providerId="LiveId" clId="{AF0B3DB8-EC61-4A5A-AD19-275EAF63A3C7}" dt="2023-01-17T05:36:23.043" v="17625" actId="1076"/>
          <ac:picMkLst>
            <pc:docMk/>
            <pc:sldMk cId="3938003628" sldId="285"/>
            <ac:picMk id="21" creationId="{2555DDEA-5910-886B-FAA9-D14EEC62F85B}"/>
          </ac:picMkLst>
        </pc:picChg>
        <pc:picChg chg="add del mod ord">
          <ac:chgData name="岡田 陸" userId="e4191a97c80654fe" providerId="LiveId" clId="{AF0B3DB8-EC61-4A5A-AD19-275EAF63A3C7}" dt="2023-01-15T01:38:28.146" v="6063" actId="478"/>
          <ac:picMkLst>
            <pc:docMk/>
            <pc:sldMk cId="3938003628" sldId="285"/>
            <ac:picMk id="32" creationId="{B05A27B7-7ADE-2AF9-ECE5-21586650C7D0}"/>
          </ac:picMkLst>
        </pc:picChg>
        <pc:picChg chg="add del mod ord">
          <ac:chgData name="岡田 陸" userId="e4191a97c80654fe" providerId="LiveId" clId="{AF0B3DB8-EC61-4A5A-AD19-275EAF63A3C7}" dt="2023-01-17T05:35:55.263" v="17613" actId="478"/>
          <ac:picMkLst>
            <pc:docMk/>
            <pc:sldMk cId="3938003628" sldId="285"/>
            <ac:picMk id="34" creationId="{BCE1A6B4-52BA-0C67-F209-9BC59D1A7808}"/>
          </ac:picMkLst>
        </pc:picChg>
        <pc:picChg chg="add del mod">
          <ac:chgData name="岡田 陸" userId="e4191a97c80654fe" providerId="LiveId" clId="{AF0B3DB8-EC61-4A5A-AD19-275EAF63A3C7}" dt="2023-01-17T05:40:03.182" v="17716" actId="478"/>
          <ac:picMkLst>
            <pc:docMk/>
            <pc:sldMk cId="3938003628" sldId="285"/>
            <ac:picMk id="37" creationId="{A7FC8D71-C63B-CEFC-F626-59E9F0B47FCF}"/>
          </ac:picMkLst>
        </pc:picChg>
        <pc:picChg chg="add del mod ord">
          <ac:chgData name="岡田 陸" userId="e4191a97c80654fe" providerId="LiveId" clId="{AF0B3DB8-EC61-4A5A-AD19-275EAF63A3C7}" dt="2023-01-17T05:39:29.468" v="17708" actId="478"/>
          <ac:picMkLst>
            <pc:docMk/>
            <pc:sldMk cId="3938003628" sldId="285"/>
            <ac:picMk id="39" creationId="{CF6E6418-CAFC-A70F-DDD4-4199D7928D6E}"/>
          </ac:picMkLst>
        </pc:picChg>
        <pc:picChg chg="add del mod ord">
          <ac:chgData name="岡田 陸" userId="e4191a97c80654fe" providerId="LiveId" clId="{AF0B3DB8-EC61-4A5A-AD19-275EAF63A3C7}" dt="2023-01-15T01:47:10.505" v="6117" actId="478"/>
          <ac:picMkLst>
            <pc:docMk/>
            <pc:sldMk cId="3938003628" sldId="285"/>
            <ac:picMk id="42" creationId="{5B3743CD-79AD-128D-EEE8-D08A16017EA0}"/>
          </ac:picMkLst>
        </pc:picChg>
        <pc:picChg chg="add del mod ord">
          <ac:chgData name="岡田 陸" userId="e4191a97c80654fe" providerId="LiveId" clId="{AF0B3DB8-EC61-4A5A-AD19-275EAF63A3C7}" dt="2023-01-17T05:40:27.115" v="17724" actId="478"/>
          <ac:picMkLst>
            <pc:docMk/>
            <pc:sldMk cId="3938003628" sldId="285"/>
            <ac:picMk id="44" creationId="{87689168-C543-F48B-C227-0D1CED900C1C}"/>
          </ac:picMkLst>
        </pc:picChg>
        <pc:picChg chg="add mod ord">
          <ac:chgData name="岡田 陸" userId="e4191a97c80654fe" providerId="LiveId" clId="{AF0B3DB8-EC61-4A5A-AD19-275EAF63A3C7}" dt="2023-01-17T05:39:57.432" v="17715" actId="1076"/>
          <ac:picMkLst>
            <pc:docMk/>
            <pc:sldMk cId="3938003628" sldId="285"/>
            <ac:picMk id="61" creationId="{20BA94E6-E790-CFC1-599E-325125176E14}"/>
          </ac:picMkLst>
        </pc:picChg>
        <pc:picChg chg="add mod ord">
          <ac:chgData name="岡田 陸" userId="e4191a97c80654fe" providerId="LiveId" clId="{AF0B3DB8-EC61-4A5A-AD19-275EAF63A3C7}" dt="2023-01-17T05:40:25.174" v="17723" actId="1076"/>
          <ac:picMkLst>
            <pc:docMk/>
            <pc:sldMk cId="3938003628" sldId="285"/>
            <ac:picMk id="63" creationId="{B74F33E9-B5B0-57A9-4DF0-6B78E33D47FD}"/>
          </ac:picMkLst>
        </pc:picChg>
        <pc:picChg chg="add mod ord">
          <ac:chgData name="岡田 陸" userId="e4191a97c80654fe" providerId="LiveId" clId="{AF0B3DB8-EC61-4A5A-AD19-275EAF63A3C7}" dt="2023-01-17T05:41:06.993" v="17734" actId="1076"/>
          <ac:picMkLst>
            <pc:docMk/>
            <pc:sldMk cId="3938003628" sldId="285"/>
            <ac:picMk id="65" creationId="{DE6E9F35-4617-FF58-DBDB-B34BBC7BC73F}"/>
          </ac:picMkLst>
        </pc:picChg>
        <pc:cxnChg chg="add del mod">
          <ac:chgData name="岡田 陸" userId="e4191a97c80654fe" providerId="LiveId" clId="{AF0B3DB8-EC61-4A5A-AD19-275EAF63A3C7}" dt="2023-01-17T05:36:01.557" v="17617"/>
          <ac:cxnSpMkLst>
            <pc:docMk/>
            <pc:sldMk cId="3938003628" sldId="285"/>
            <ac:cxnSpMk id="5" creationId="{822ABF13-5903-A3D3-7422-9E5AE21D19BB}"/>
          </ac:cxnSpMkLst>
        </pc:cxnChg>
        <pc:cxnChg chg="add del mod">
          <ac:chgData name="岡田 陸" userId="e4191a97c80654fe" providerId="LiveId" clId="{AF0B3DB8-EC61-4A5A-AD19-275EAF63A3C7}" dt="2023-01-17T05:36:01.557" v="17617"/>
          <ac:cxnSpMkLst>
            <pc:docMk/>
            <pc:sldMk cId="3938003628" sldId="285"/>
            <ac:cxnSpMk id="6" creationId="{912B133B-AEB7-4932-021E-9044B06989CB}"/>
          </ac:cxnSpMkLst>
        </pc:cxnChg>
        <pc:cxnChg chg="del">
          <ac:chgData name="岡田 陸" userId="e4191a97c80654fe" providerId="LiveId" clId="{AF0B3DB8-EC61-4A5A-AD19-275EAF63A3C7}" dt="2023-01-15T00:30:29.456" v="4772" actId="478"/>
          <ac:cxnSpMkLst>
            <pc:docMk/>
            <pc:sldMk cId="3938003628" sldId="285"/>
            <ac:cxnSpMk id="6" creationId="{B949D77A-A893-7AA8-1ACE-4A5AA91C6470}"/>
          </ac:cxnSpMkLst>
        </pc:cxnChg>
        <pc:cxnChg chg="add del mod">
          <ac:chgData name="岡田 陸" userId="e4191a97c80654fe" providerId="LiveId" clId="{AF0B3DB8-EC61-4A5A-AD19-275EAF63A3C7}" dt="2023-01-17T05:36:01.557" v="17617"/>
          <ac:cxnSpMkLst>
            <pc:docMk/>
            <pc:sldMk cId="3938003628" sldId="285"/>
            <ac:cxnSpMk id="8" creationId="{51E3C5D6-6D99-C9B6-8577-F1D56CF17381}"/>
          </ac:cxnSpMkLst>
        </pc:cxnChg>
        <pc:cxnChg chg="del">
          <ac:chgData name="岡田 陸" userId="e4191a97c80654fe" providerId="LiveId" clId="{AF0B3DB8-EC61-4A5A-AD19-275EAF63A3C7}" dt="2023-01-15T00:30:29.456" v="4772" actId="478"/>
          <ac:cxnSpMkLst>
            <pc:docMk/>
            <pc:sldMk cId="3938003628" sldId="285"/>
            <ac:cxnSpMk id="13" creationId="{7BEFC6CD-4982-187A-AA07-BC47DFF94DC2}"/>
          </ac:cxnSpMkLst>
        </pc:cxnChg>
        <pc:cxnChg chg="add del mod">
          <ac:chgData name="岡田 陸" userId="e4191a97c80654fe" providerId="LiveId" clId="{AF0B3DB8-EC61-4A5A-AD19-275EAF63A3C7}" dt="2023-01-17T05:36:01.557" v="17617"/>
          <ac:cxnSpMkLst>
            <pc:docMk/>
            <pc:sldMk cId="3938003628" sldId="285"/>
            <ac:cxnSpMk id="14" creationId="{DF0D2165-A8A1-FE1F-9A82-5D3EE9D3AAFA}"/>
          </ac:cxnSpMkLst>
        </pc:cxnChg>
        <pc:cxnChg chg="add del mod">
          <ac:chgData name="岡田 陸" userId="e4191a97c80654fe" providerId="LiveId" clId="{AF0B3DB8-EC61-4A5A-AD19-275EAF63A3C7}" dt="2023-01-17T05:36:01.557" v="17617"/>
          <ac:cxnSpMkLst>
            <pc:docMk/>
            <pc:sldMk cId="3938003628" sldId="285"/>
            <ac:cxnSpMk id="17" creationId="{2CB9ECAD-6C00-5F18-DAC9-D0036E01CD7C}"/>
          </ac:cxnSpMkLst>
        </pc:cxnChg>
        <pc:cxnChg chg="add del mod ord">
          <ac:chgData name="岡田 陸" userId="e4191a97c80654fe" providerId="LiveId" clId="{AF0B3DB8-EC61-4A5A-AD19-275EAF63A3C7}" dt="2023-01-17T05:36:03.982" v="17618" actId="478"/>
          <ac:cxnSpMkLst>
            <pc:docMk/>
            <pc:sldMk cId="3938003628" sldId="285"/>
            <ac:cxnSpMk id="18" creationId="{4E0A6761-3EB4-4487-6D5E-4B283BA829C1}"/>
          </ac:cxnSpMkLst>
        </pc:cxnChg>
        <pc:cxnChg chg="add del mod ord">
          <ac:chgData name="岡田 陸" userId="e4191a97c80654fe" providerId="LiveId" clId="{AF0B3DB8-EC61-4A5A-AD19-275EAF63A3C7}" dt="2023-01-17T05:36:03.982" v="17618" actId="478"/>
          <ac:cxnSpMkLst>
            <pc:docMk/>
            <pc:sldMk cId="3938003628" sldId="285"/>
            <ac:cxnSpMk id="19" creationId="{4F2FB611-2AF7-7554-3E95-085FE39FEAA9}"/>
          </ac:cxnSpMkLst>
        </pc:cxnChg>
        <pc:cxnChg chg="add del mod ord">
          <ac:chgData name="岡田 陸" userId="e4191a97c80654fe" providerId="LiveId" clId="{AF0B3DB8-EC61-4A5A-AD19-275EAF63A3C7}" dt="2023-01-17T05:36:03.982" v="17618" actId="478"/>
          <ac:cxnSpMkLst>
            <pc:docMk/>
            <pc:sldMk cId="3938003628" sldId="285"/>
            <ac:cxnSpMk id="20" creationId="{AAAB23A4-3914-9873-B90F-1C006F4A422D}"/>
          </ac:cxnSpMkLst>
        </pc:cxnChg>
        <pc:cxnChg chg="add mod">
          <ac:chgData name="岡田 陸" userId="e4191a97c80654fe" providerId="LiveId" clId="{AF0B3DB8-EC61-4A5A-AD19-275EAF63A3C7}" dt="2023-01-17T05:37:29.011" v="17670" actId="14100"/>
          <ac:cxnSpMkLst>
            <pc:docMk/>
            <pc:sldMk cId="3938003628" sldId="285"/>
            <ac:cxnSpMk id="22" creationId="{94CB8942-4330-1C6C-4463-18D4F6574822}"/>
          </ac:cxnSpMkLst>
        </pc:cxnChg>
        <pc:cxnChg chg="add mod">
          <ac:chgData name="岡田 陸" userId="e4191a97c80654fe" providerId="LiveId" clId="{AF0B3DB8-EC61-4A5A-AD19-275EAF63A3C7}" dt="2023-01-17T05:38:09.473" v="17685" actId="1036"/>
          <ac:cxnSpMkLst>
            <pc:docMk/>
            <pc:sldMk cId="3938003628" sldId="285"/>
            <ac:cxnSpMk id="23" creationId="{08DBB60E-5FCD-1522-E77B-BE3FE96E8540}"/>
          </ac:cxnSpMkLst>
        </pc:cxnChg>
        <pc:cxnChg chg="del">
          <ac:chgData name="岡田 陸" userId="e4191a97c80654fe" providerId="LiveId" clId="{AF0B3DB8-EC61-4A5A-AD19-275EAF63A3C7}" dt="2023-01-15T00:30:29.456" v="4772" actId="478"/>
          <ac:cxnSpMkLst>
            <pc:docMk/>
            <pc:sldMk cId="3938003628" sldId="285"/>
            <ac:cxnSpMk id="23" creationId="{BD525A6B-E07B-3237-7505-9D24B7E57797}"/>
          </ac:cxnSpMkLst>
        </pc:cxnChg>
        <pc:cxnChg chg="add mod">
          <ac:chgData name="岡田 陸" userId="e4191a97c80654fe" providerId="LiveId" clId="{AF0B3DB8-EC61-4A5A-AD19-275EAF63A3C7}" dt="2023-01-17T05:37:02.968" v="17639" actId="1036"/>
          <ac:cxnSpMkLst>
            <pc:docMk/>
            <pc:sldMk cId="3938003628" sldId="285"/>
            <ac:cxnSpMk id="24" creationId="{C399A6DC-79EB-1E96-4423-63D564FFDC69}"/>
          </ac:cxnSpMkLst>
        </pc:cxnChg>
        <pc:cxnChg chg="add del mod">
          <ac:chgData name="岡田 陸" userId="e4191a97c80654fe" providerId="LiveId" clId="{AF0B3DB8-EC61-4A5A-AD19-275EAF63A3C7}" dt="2023-01-17T05:39:01.046" v="17702" actId="478"/>
          <ac:cxnSpMkLst>
            <pc:docMk/>
            <pc:sldMk cId="3938003628" sldId="285"/>
            <ac:cxnSpMk id="30" creationId="{CC38CE60-72C5-F591-F522-7194AC04E542}"/>
          </ac:cxnSpMkLst>
        </pc:cxnChg>
        <pc:cxnChg chg="add mod">
          <ac:chgData name="岡田 陸" userId="e4191a97c80654fe" providerId="LiveId" clId="{AF0B3DB8-EC61-4A5A-AD19-275EAF63A3C7}" dt="2023-01-17T05:39:09.795" v="17705" actId="14100"/>
          <ac:cxnSpMkLst>
            <pc:docMk/>
            <pc:sldMk cId="3938003628" sldId="285"/>
            <ac:cxnSpMk id="31" creationId="{13D10F34-6054-95C8-EC90-D9148C5F5F03}"/>
          </ac:cxnSpMkLst>
        </pc:cxnChg>
        <pc:cxnChg chg="add mod">
          <ac:chgData name="岡田 陸" userId="e4191a97c80654fe" providerId="LiveId" clId="{AF0B3DB8-EC61-4A5A-AD19-275EAF63A3C7}" dt="2023-01-17T05:41:26.262" v="17746" actId="1038"/>
          <ac:cxnSpMkLst>
            <pc:docMk/>
            <pc:sldMk cId="3938003628" sldId="285"/>
            <ac:cxnSpMk id="46" creationId="{0C40DEB7-C544-B20E-211E-FAF6DB4763D7}"/>
          </ac:cxnSpMkLst>
        </pc:cxnChg>
        <pc:cxnChg chg="add mod">
          <ac:chgData name="岡田 陸" userId="e4191a97c80654fe" providerId="LiveId" clId="{AF0B3DB8-EC61-4A5A-AD19-275EAF63A3C7}" dt="2023-01-17T05:41:23.071" v="17745" actId="1038"/>
          <ac:cxnSpMkLst>
            <pc:docMk/>
            <pc:sldMk cId="3938003628" sldId="285"/>
            <ac:cxnSpMk id="48" creationId="{6BE7E71F-96FC-2503-805F-9F38A0111F9B}"/>
          </ac:cxnSpMkLst>
        </pc:cxnChg>
      </pc:sldChg>
      <pc:sldChg chg="add del">
        <pc:chgData name="岡田 陸" userId="e4191a97c80654fe" providerId="LiveId" clId="{AF0B3DB8-EC61-4A5A-AD19-275EAF63A3C7}" dt="2023-01-15T00:29:07.177" v="4694"/>
        <pc:sldMkLst>
          <pc:docMk/>
          <pc:sldMk cId="1995869975" sldId="286"/>
        </pc:sldMkLst>
      </pc:sldChg>
      <pc:sldChg chg="addSp delSp modSp add del mod delAnim modNotesTx">
        <pc:chgData name="岡田 陸" userId="e4191a97c80654fe" providerId="LiveId" clId="{AF0B3DB8-EC61-4A5A-AD19-275EAF63A3C7}" dt="2023-01-21T06:57:27.163" v="22930" actId="47"/>
        <pc:sldMkLst>
          <pc:docMk/>
          <pc:sldMk cId="2434208216" sldId="286"/>
        </pc:sldMkLst>
        <pc:spChg chg="mod">
          <ac:chgData name="岡田 陸" userId="e4191a97c80654fe" providerId="LiveId" clId="{AF0B3DB8-EC61-4A5A-AD19-275EAF63A3C7}" dt="2023-01-15T06:59:06.530" v="8881" actId="20577"/>
          <ac:spMkLst>
            <pc:docMk/>
            <pc:sldMk cId="2434208216" sldId="286"/>
            <ac:spMk id="2" creationId="{CF811076-9965-F550-9104-B56894CD5029}"/>
          </ac:spMkLst>
        </pc:spChg>
        <pc:spChg chg="del">
          <ac:chgData name="岡田 陸" userId="e4191a97c80654fe" providerId="LiveId" clId="{AF0B3DB8-EC61-4A5A-AD19-275EAF63A3C7}" dt="2023-01-15T01:50:42.518" v="6152" actId="478"/>
          <ac:spMkLst>
            <pc:docMk/>
            <pc:sldMk cId="2434208216" sldId="286"/>
            <ac:spMk id="3" creationId="{AE36D9A9-C4E4-1FA9-C7CA-0AA3D69CFC68}"/>
          </ac:spMkLst>
        </pc:spChg>
        <pc:spChg chg="add mod">
          <ac:chgData name="岡田 陸" userId="e4191a97c80654fe" providerId="LiveId" clId="{AF0B3DB8-EC61-4A5A-AD19-275EAF63A3C7}" dt="2023-01-17T06:50:34.249" v="18993" actId="1076"/>
          <ac:spMkLst>
            <pc:docMk/>
            <pc:sldMk cId="2434208216" sldId="286"/>
            <ac:spMk id="5" creationId="{21E34146-DCEC-FEFA-09B0-A8A23CF7F1D6}"/>
          </ac:spMkLst>
        </pc:spChg>
        <pc:spChg chg="add del mod">
          <ac:chgData name="岡田 陸" userId="e4191a97c80654fe" providerId="LiveId" clId="{AF0B3DB8-EC61-4A5A-AD19-275EAF63A3C7}" dt="2023-01-15T02:06:22.641" v="6271" actId="478"/>
          <ac:spMkLst>
            <pc:docMk/>
            <pc:sldMk cId="2434208216" sldId="286"/>
            <ac:spMk id="5" creationId="{8922BD78-EE9C-0425-6261-418AB085BB2E}"/>
          </ac:spMkLst>
        </pc:spChg>
        <pc:spChg chg="add mod">
          <ac:chgData name="岡田 陸" userId="e4191a97c80654fe" providerId="LiveId" clId="{AF0B3DB8-EC61-4A5A-AD19-275EAF63A3C7}" dt="2023-01-15T03:38:51.459" v="7161" actId="404"/>
          <ac:spMkLst>
            <pc:docMk/>
            <pc:sldMk cId="2434208216" sldId="286"/>
            <ac:spMk id="6" creationId="{98BD9CE6-7128-29D9-E6B8-AB02EF56AF67}"/>
          </ac:spMkLst>
        </pc:spChg>
        <pc:spChg chg="del">
          <ac:chgData name="岡田 陸" userId="e4191a97c80654fe" providerId="LiveId" clId="{AF0B3DB8-EC61-4A5A-AD19-275EAF63A3C7}" dt="2023-01-15T01:50:42.518" v="6152" actId="478"/>
          <ac:spMkLst>
            <pc:docMk/>
            <pc:sldMk cId="2434208216" sldId="286"/>
            <ac:spMk id="7" creationId="{EF2FFFE8-E957-6535-6127-CD7A16103693}"/>
          </ac:spMkLst>
        </pc:spChg>
        <pc:spChg chg="add mod">
          <ac:chgData name="岡田 陸" userId="e4191a97c80654fe" providerId="LiveId" clId="{AF0B3DB8-EC61-4A5A-AD19-275EAF63A3C7}" dt="2023-01-17T06:51:12.878" v="19004" actId="20577"/>
          <ac:spMkLst>
            <pc:docMk/>
            <pc:sldMk cId="2434208216" sldId="286"/>
            <ac:spMk id="12" creationId="{7DC48CFF-ABC0-14C3-3C4A-6D2F24472D27}"/>
          </ac:spMkLst>
        </pc:spChg>
        <pc:spChg chg="add del mod">
          <ac:chgData name="岡田 陸" userId="e4191a97c80654fe" providerId="LiveId" clId="{AF0B3DB8-EC61-4A5A-AD19-275EAF63A3C7}" dt="2023-01-17T06:51:22.743" v="19005" actId="478"/>
          <ac:spMkLst>
            <pc:docMk/>
            <pc:sldMk cId="2434208216" sldId="286"/>
            <ac:spMk id="13" creationId="{AC6C3E47-A502-7AE4-FDF0-2248EC305F52}"/>
          </ac:spMkLst>
        </pc:spChg>
        <pc:spChg chg="add mod">
          <ac:chgData name="岡田 陸" userId="e4191a97c80654fe" providerId="LiveId" clId="{AF0B3DB8-EC61-4A5A-AD19-275EAF63A3C7}" dt="2023-01-17T06:48:17.145" v="18827" actId="14100"/>
          <ac:spMkLst>
            <pc:docMk/>
            <pc:sldMk cId="2434208216" sldId="286"/>
            <ac:spMk id="14" creationId="{977B39D3-CDA0-0597-56E3-0FFF36B41F2C}"/>
          </ac:spMkLst>
        </pc:spChg>
        <pc:spChg chg="del">
          <ac:chgData name="岡田 陸" userId="e4191a97c80654fe" providerId="LiveId" clId="{AF0B3DB8-EC61-4A5A-AD19-275EAF63A3C7}" dt="2023-01-15T01:50:42.518" v="6152" actId="478"/>
          <ac:spMkLst>
            <pc:docMk/>
            <pc:sldMk cId="2434208216" sldId="286"/>
            <ac:spMk id="15" creationId="{AB6D1928-BE7A-4EEB-CDEC-7A2F61419E8A}"/>
          </ac:spMkLst>
        </pc:spChg>
        <pc:spChg chg="del">
          <ac:chgData name="岡田 陸" userId="e4191a97c80654fe" providerId="LiveId" clId="{AF0B3DB8-EC61-4A5A-AD19-275EAF63A3C7}" dt="2023-01-15T01:50:42.518" v="6152" actId="478"/>
          <ac:spMkLst>
            <pc:docMk/>
            <pc:sldMk cId="2434208216" sldId="286"/>
            <ac:spMk id="16" creationId="{B3CF6AAC-BD7A-6F56-6DFC-0770C07E05CF}"/>
          </ac:spMkLst>
        </pc:spChg>
        <pc:spChg chg="add mod">
          <ac:chgData name="岡田 陸" userId="e4191a97c80654fe" providerId="LiveId" clId="{AF0B3DB8-EC61-4A5A-AD19-275EAF63A3C7}" dt="2023-01-15T03:38:56.405" v="7162" actId="1076"/>
          <ac:spMkLst>
            <pc:docMk/>
            <pc:sldMk cId="2434208216" sldId="286"/>
            <ac:spMk id="17" creationId="{ACC9D055-64AE-689F-B8AB-151FF6992562}"/>
          </ac:spMkLst>
        </pc:spChg>
        <pc:spChg chg="add mod">
          <ac:chgData name="岡田 陸" userId="e4191a97c80654fe" providerId="LiveId" clId="{AF0B3DB8-EC61-4A5A-AD19-275EAF63A3C7}" dt="2023-01-15T03:41:50.071" v="7284" actId="1076"/>
          <ac:spMkLst>
            <pc:docMk/>
            <pc:sldMk cId="2434208216" sldId="286"/>
            <ac:spMk id="24" creationId="{B8726EAB-60A4-C130-4679-8A86871ADD0B}"/>
          </ac:spMkLst>
        </pc:spChg>
        <pc:spChg chg="add mod">
          <ac:chgData name="岡田 陸" userId="e4191a97c80654fe" providerId="LiveId" clId="{AF0B3DB8-EC61-4A5A-AD19-275EAF63A3C7}" dt="2023-01-15T14:43:28.464" v="13544" actId="113"/>
          <ac:spMkLst>
            <pc:docMk/>
            <pc:sldMk cId="2434208216" sldId="286"/>
            <ac:spMk id="26" creationId="{511C54BB-6855-F5B3-698F-E9EB4F513D56}"/>
          </ac:spMkLst>
        </pc:spChg>
        <pc:spChg chg="add mod">
          <ac:chgData name="岡田 陸" userId="e4191a97c80654fe" providerId="LiveId" clId="{AF0B3DB8-EC61-4A5A-AD19-275EAF63A3C7}" dt="2023-01-17T05:42:37.101" v="17764" actId="1582"/>
          <ac:spMkLst>
            <pc:docMk/>
            <pc:sldMk cId="2434208216" sldId="286"/>
            <ac:spMk id="32" creationId="{2A8DAB4B-31E4-0BB1-0391-36367439FA7E}"/>
          </ac:spMkLst>
        </pc:spChg>
        <pc:spChg chg="add mod">
          <ac:chgData name="岡田 陸" userId="e4191a97c80654fe" providerId="LiveId" clId="{AF0B3DB8-EC61-4A5A-AD19-275EAF63A3C7}" dt="2023-01-15T06:11:02.343" v="7939" actId="1036"/>
          <ac:spMkLst>
            <pc:docMk/>
            <pc:sldMk cId="2434208216" sldId="286"/>
            <ac:spMk id="33" creationId="{E57587FA-AFEF-3B85-A1F9-DF30A00C06B4}"/>
          </ac:spMkLst>
        </pc:spChg>
        <pc:spChg chg="del">
          <ac:chgData name="岡田 陸" userId="e4191a97c80654fe" providerId="LiveId" clId="{AF0B3DB8-EC61-4A5A-AD19-275EAF63A3C7}" dt="2023-01-15T01:50:42.518" v="6152" actId="478"/>
          <ac:spMkLst>
            <pc:docMk/>
            <pc:sldMk cId="2434208216" sldId="286"/>
            <ac:spMk id="35" creationId="{5F443A02-A9DC-49C3-7642-14F35D42C37F}"/>
          </ac:spMkLst>
        </pc:spChg>
        <pc:spChg chg="del">
          <ac:chgData name="岡田 陸" userId="e4191a97c80654fe" providerId="LiveId" clId="{AF0B3DB8-EC61-4A5A-AD19-275EAF63A3C7}" dt="2023-01-15T01:50:42.518" v="6152" actId="478"/>
          <ac:spMkLst>
            <pc:docMk/>
            <pc:sldMk cId="2434208216" sldId="286"/>
            <ac:spMk id="40" creationId="{9A949990-0F6F-D4F4-BA79-C7DCF3089104}"/>
          </ac:spMkLst>
        </pc:spChg>
        <pc:spChg chg="del">
          <ac:chgData name="岡田 陸" userId="e4191a97c80654fe" providerId="LiveId" clId="{AF0B3DB8-EC61-4A5A-AD19-275EAF63A3C7}" dt="2023-01-15T01:50:42.518" v="6152" actId="478"/>
          <ac:spMkLst>
            <pc:docMk/>
            <pc:sldMk cId="2434208216" sldId="286"/>
            <ac:spMk id="41" creationId="{0B542CF2-E292-7017-FF8A-1A6551F1C8C0}"/>
          </ac:spMkLst>
        </pc:spChg>
        <pc:spChg chg="del">
          <ac:chgData name="岡田 陸" userId="e4191a97c80654fe" providerId="LiveId" clId="{AF0B3DB8-EC61-4A5A-AD19-275EAF63A3C7}" dt="2023-01-15T01:50:42.518" v="6152" actId="478"/>
          <ac:spMkLst>
            <pc:docMk/>
            <pc:sldMk cId="2434208216" sldId="286"/>
            <ac:spMk id="50" creationId="{873821E4-BCAE-FB45-3DC5-66F5E37CE0BD}"/>
          </ac:spMkLst>
        </pc:spChg>
        <pc:picChg chg="add mod ord">
          <ac:chgData name="岡田 陸" userId="e4191a97c80654fe" providerId="LiveId" clId="{AF0B3DB8-EC61-4A5A-AD19-275EAF63A3C7}" dt="2023-01-17T05:42:14.350" v="17756" actId="1076"/>
          <ac:picMkLst>
            <pc:docMk/>
            <pc:sldMk cId="2434208216" sldId="286"/>
            <ac:picMk id="3" creationId="{16EDF89A-7A4D-4043-84CA-71B4247D1C0A}"/>
          </ac:picMkLst>
        </pc:picChg>
        <pc:picChg chg="add del mod">
          <ac:chgData name="岡田 陸" userId="e4191a97c80654fe" providerId="LiveId" clId="{AF0B3DB8-EC61-4A5A-AD19-275EAF63A3C7}" dt="2023-01-15T03:30:34.020" v="6697" actId="478"/>
          <ac:picMkLst>
            <pc:docMk/>
            <pc:sldMk cId="2434208216" sldId="286"/>
            <ac:picMk id="8" creationId="{4F765A5F-58DB-C561-FF3C-071280DA2A93}"/>
          </ac:picMkLst>
        </pc:picChg>
        <pc:picChg chg="add mod modCrop">
          <ac:chgData name="岡田 陸" userId="e4191a97c80654fe" providerId="LiveId" clId="{AF0B3DB8-EC61-4A5A-AD19-275EAF63A3C7}" dt="2023-01-15T03:38:56.405" v="7162" actId="1076"/>
          <ac:picMkLst>
            <pc:docMk/>
            <pc:sldMk cId="2434208216" sldId="286"/>
            <ac:picMk id="10" creationId="{0031ED1E-EF72-6ABD-F7DC-89EA4C69A91F}"/>
          </ac:picMkLst>
        </pc:picChg>
        <pc:picChg chg="add mod modCrop">
          <ac:chgData name="岡田 陸" userId="e4191a97c80654fe" providerId="LiveId" clId="{AF0B3DB8-EC61-4A5A-AD19-275EAF63A3C7}" dt="2023-01-15T03:38:56.405" v="7162" actId="1076"/>
          <ac:picMkLst>
            <pc:docMk/>
            <pc:sldMk cId="2434208216" sldId="286"/>
            <ac:picMk id="11" creationId="{2490E814-2526-57C2-C544-2B7C5740B6F8}"/>
          </ac:picMkLst>
        </pc:picChg>
        <pc:picChg chg="add del mod ord">
          <ac:chgData name="岡田 陸" userId="e4191a97c80654fe" providerId="LiveId" clId="{AF0B3DB8-EC61-4A5A-AD19-275EAF63A3C7}" dt="2023-01-17T05:41:42.252" v="17747" actId="478"/>
          <ac:picMkLst>
            <pc:docMk/>
            <pc:sldMk cId="2434208216" sldId="286"/>
            <ac:picMk id="25" creationId="{B928D231-9CDF-8298-0F71-C5038F520B69}"/>
          </ac:picMkLst>
        </pc:picChg>
        <pc:picChg chg="del">
          <ac:chgData name="岡田 陸" userId="e4191a97c80654fe" providerId="LiveId" clId="{AF0B3DB8-EC61-4A5A-AD19-275EAF63A3C7}" dt="2023-01-15T01:50:43.990" v="6153" actId="478"/>
          <ac:picMkLst>
            <pc:docMk/>
            <pc:sldMk cId="2434208216" sldId="286"/>
            <ac:picMk id="34" creationId="{BCE1A6B4-52BA-0C67-F209-9BC59D1A7808}"/>
          </ac:picMkLst>
        </pc:picChg>
        <pc:picChg chg="del">
          <ac:chgData name="岡田 陸" userId="e4191a97c80654fe" providerId="LiveId" clId="{AF0B3DB8-EC61-4A5A-AD19-275EAF63A3C7}" dt="2023-01-15T01:50:42.518" v="6152" actId="478"/>
          <ac:picMkLst>
            <pc:docMk/>
            <pc:sldMk cId="2434208216" sldId="286"/>
            <ac:picMk id="37" creationId="{A7FC8D71-C63B-CEFC-F626-59E9F0B47FCF}"/>
          </ac:picMkLst>
        </pc:picChg>
        <pc:picChg chg="del">
          <ac:chgData name="岡田 陸" userId="e4191a97c80654fe" providerId="LiveId" clId="{AF0B3DB8-EC61-4A5A-AD19-275EAF63A3C7}" dt="2023-01-15T01:50:42.518" v="6152" actId="478"/>
          <ac:picMkLst>
            <pc:docMk/>
            <pc:sldMk cId="2434208216" sldId="286"/>
            <ac:picMk id="39" creationId="{CF6E6418-CAFC-A70F-DDD4-4199D7928D6E}"/>
          </ac:picMkLst>
        </pc:picChg>
        <pc:picChg chg="del">
          <ac:chgData name="岡田 陸" userId="e4191a97c80654fe" providerId="LiveId" clId="{AF0B3DB8-EC61-4A5A-AD19-275EAF63A3C7}" dt="2023-01-15T01:50:42.518" v="6152" actId="478"/>
          <ac:picMkLst>
            <pc:docMk/>
            <pc:sldMk cId="2434208216" sldId="286"/>
            <ac:picMk id="44" creationId="{87689168-C543-F48B-C227-0D1CED900C1C}"/>
          </ac:picMkLst>
        </pc:picChg>
        <pc:cxnChg chg="del">
          <ac:chgData name="岡田 陸" userId="e4191a97c80654fe" providerId="LiveId" clId="{AF0B3DB8-EC61-4A5A-AD19-275EAF63A3C7}" dt="2023-01-15T01:50:47.283" v="6154" actId="478"/>
          <ac:cxnSpMkLst>
            <pc:docMk/>
            <pc:sldMk cId="2434208216" sldId="286"/>
            <ac:cxnSpMk id="18" creationId="{4E0A6761-3EB4-4487-6D5E-4B283BA829C1}"/>
          </ac:cxnSpMkLst>
        </pc:cxnChg>
        <pc:cxnChg chg="del">
          <ac:chgData name="岡田 陸" userId="e4191a97c80654fe" providerId="LiveId" clId="{AF0B3DB8-EC61-4A5A-AD19-275EAF63A3C7}" dt="2023-01-15T01:50:47.283" v="6154" actId="478"/>
          <ac:cxnSpMkLst>
            <pc:docMk/>
            <pc:sldMk cId="2434208216" sldId="286"/>
            <ac:cxnSpMk id="19" creationId="{4F2FB611-2AF7-7554-3E95-085FE39FEAA9}"/>
          </ac:cxnSpMkLst>
        </pc:cxnChg>
        <pc:cxnChg chg="del">
          <ac:chgData name="岡田 陸" userId="e4191a97c80654fe" providerId="LiveId" clId="{AF0B3DB8-EC61-4A5A-AD19-275EAF63A3C7}" dt="2023-01-15T01:50:47.283" v="6154" actId="478"/>
          <ac:cxnSpMkLst>
            <pc:docMk/>
            <pc:sldMk cId="2434208216" sldId="286"/>
            <ac:cxnSpMk id="20" creationId="{AAAB23A4-3914-9873-B90F-1C006F4A422D}"/>
          </ac:cxnSpMkLst>
        </pc:cxnChg>
        <pc:cxnChg chg="add mod">
          <ac:chgData name="岡田 陸" userId="e4191a97c80654fe" providerId="LiveId" clId="{AF0B3DB8-EC61-4A5A-AD19-275EAF63A3C7}" dt="2023-01-17T06:48:17.145" v="18827" actId="14100"/>
          <ac:cxnSpMkLst>
            <pc:docMk/>
            <pc:sldMk cId="2434208216" sldId="286"/>
            <ac:cxnSpMk id="22" creationId="{3A16322E-A0CC-82D5-EEA8-32F99B7B51CD}"/>
          </ac:cxnSpMkLst>
        </pc:cxnChg>
        <pc:cxnChg chg="add del mod">
          <ac:chgData name="岡田 陸" userId="e4191a97c80654fe" providerId="LiveId" clId="{AF0B3DB8-EC61-4A5A-AD19-275EAF63A3C7}" dt="2023-01-17T05:41:48.836" v="17748" actId="478"/>
          <ac:cxnSpMkLst>
            <pc:docMk/>
            <pc:sldMk cId="2434208216" sldId="286"/>
            <ac:cxnSpMk id="28" creationId="{2C8C6267-87D7-6BE8-D462-721C3480B0DE}"/>
          </ac:cxnSpMkLst>
        </pc:cxnChg>
        <pc:cxnChg chg="del">
          <ac:chgData name="岡田 陸" userId="e4191a97c80654fe" providerId="LiveId" clId="{AF0B3DB8-EC61-4A5A-AD19-275EAF63A3C7}" dt="2023-01-15T01:50:42.518" v="6152" actId="478"/>
          <ac:cxnSpMkLst>
            <pc:docMk/>
            <pc:sldMk cId="2434208216" sldId="286"/>
            <ac:cxnSpMk id="46" creationId="{0C40DEB7-C544-B20E-211E-FAF6DB4763D7}"/>
          </ac:cxnSpMkLst>
        </pc:cxnChg>
        <pc:cxnChg chg="del">
          <ac:chgData name="岡田 陸" userId="e4191a97c80654fe" providerId="LiveId" clId="{AF0B3DB8-EC61-4A5A-AD19-275EAF63A3C7}" dt="2023-01-15T01:50:42.518" v="6152" actId="478"/>
          <ac:cxnSpMkLst>
            <pc:docMk/>
            <pc:sldMk cId="2434208216" sldId="286"/>
            <ac:cxnSpMk id="48" creationId="{6BE7E71F-96FC-2503-805F-9F38A0111F9B}"/>
          </ac:cxnSpMkLst>
        </pc:cxnChg>
      </pc:sldChg>
      <pc:sldChg chg="addSp delSp modSp add del mod modNotesTx">
        <pc:chgData name="岡田 陸" userId="e4191a97c80654fe" providerId="LiveId" clId="{AF0B3DB8-EC61-4A5A-AD19-275EAF63A3C7}" dt="2023-01-21T06:57:27.490" v="22931" actId="47"/>
        <pc:sldMkLst>
          <pc:docMk/>
          <pc:sldMk cId="1718440361" sldId="287"/>
        </pc:sldMkLst>
        <pc:spChg chg="mod">
          <ac:chgData name="岡田 陸" userId="e4191a97c80654fe" providerId="LiveId" clId="{AF0B3DB8-EC61-4A5A-AD19-275EAF63A3C7}" dt="2023-01-15T06:59:09.568" v="8886"/>
          <ac:spMkLst>
            <pc:docMk/>
            <pc:sldMk cId="1718440361" sldId="287"/>
            <ac:spMk id="2" creationId="{CF811076-9965-F550-9104-B56894CD5029}"/>
          </ac:spMkLst>
        </pc:spChg>
        <pc:spChg chg="add mod">
          <ac:chgData name="岡田 陸" userId="e4191a97c80654fe" providerId="LiveId" clId="{AF0B3DB8-EC61-4A5A-AD19-275EAF63A3C7}" dt="2023-01-17T06:53:36.072" v="19014" actId="1076"/>
          <ac:spMkLst>
            <pc:docMk/>
            <pc:sldMk cId="1718440361" sldId="287"/>
            <ac:spMk id="3" creationId="{10A1DCC6-F06B-23F1-5FDF-FD8CC9726670}"/>
          </ac:spMkLst>
        </pc:spChg>
        <pc:spChg chg="add mod">
          <ac:chgData name="岡田 陸" userId="e4191a97c80654fe" providerId="LiveId" clId="{AF0B3DB8-EC61-4A5A-AD19-275EAF63A3C7}" dt="2023-01-17T06:53:03.734" v="19011" actId="113"/>
          <ac:spMkLst>
            <pc:docMk/>
            <pc:sldMk cId="1718440361" sldId="287"/>
            <ac:spMk id="4" creationId="{BE5B7E62-16B6-F114-4038-676E6F815024}"/>
          </ac:spMkLst>
        </pc:spChg>
        <pc:spChg chg="mod">
          <ac:chgData name="岡田 陸" userId="e4191a97c80654fe" providerId="LiveId" clId="{AF0B3DB8-EC61-4A5A-AD19-275EAF63A3C7}" dt="2023-01-16T16:42:42.183" v="16925" actId="255"/>
          <ac:spMkLst>
            <pc:docMk/>
            <pc:sldMk cId="1718440361" sldId="287"/>
            <ac:spMk id="5" creationId="{8922BD78-EE9C-0425-6261-418AB085BB2E}"/>
          </ac:spMkLst>
        </pc:spChg>
        <pc:spChg chg="add mod">
          <ac:chgData name="岡田 陸" userId="e4191a97c80654fe" providerId="LiveId" clId="{AF0B3DB8-EC61-4A5A-AD19-275EAF63A3C7}" dt="2023-01-16T16:43:04.844" v="16928" actId="1076"/>
          <ac:spMkLst>
            <pc:docMk/>
            <pc:sldMk cId="1718440361" sldId="287"/>
            <ac:spMk id="6" creationId="{548E38BF-5F77-4A9A-F613-C86368928EDB}"/>
          </ac:spMkLst>
        </pc:spChg>
        <pc:spChg chg="add mod">
          <ac:chgData name="岡田 陸" userId="e4191a97c80654fe" providerId="LiveId" clId="{AF0B3DB8-EC61-4A5A-AD19-275EAF63A3C7}" dt="2023-01-17T06:52:45.940" v="19006" actId="12"/>
          <ac:spMkLst>
            <pc:docMk/>
            <pc:sldMk cId="1718440361" sldId="287"/>
            <ac:spMk id="7" creationId="{5CBCBE8C-4913-709D-1762-19EACCF0E899}"/>
          </ac:spMkLst>
        </pc:spChg>
        <pc:spChg chg="add mod">
          <ac:chgData name="岡田 陸" userId="e4191a97c80654fe" providerId="LiveId" clId="{AF0B3DB8-EC61-4A5A-AD19-275EAF63A3C7}" dt="2023-01-17T06:52:58.466" v="19010" actId="1038"/>
          <ac:spMkLst>
            <pc:docMk/>
            <pc:sldMk cId="1718440361" sldId="287"/>
            <ac:spMk id="14" creationId="{D9824A5D-5E0E-3281-CFE5-3254F815D680}"/>
          </ac:spMkLst>
        </pc:spChg>
        <pc:spChg chg="add del">
          <ac:chgData name="岡田 陸" userId="e4191a97c80654fe" providerId="LiveId" clId="{AF0B3DB8-EC61-4A5A-AD19-275EAF63A3C7}" dt="2023-01-15T06:29:16.261" v="8185" actId="11529"/>
          <ac:spMkLst>
            <pc:docMk/>
            <pc:sldMk cId="1718440361" sldId="287"/>
            <ac:spMk id="15" creationId="{A9A6D4B6-50FE-EEF9-4D7B-A6360F67FD13}"/>
          </ac:spMkLst>
        </pc:spChg>
        <pc:spChg chg="add mod">
          <ac:chgData name="岡田 陸" userId="e4191a97c80654fe" providerId="LiveId" clId="{AF0B3DB8-EC61-4A5A-AD19-275EAF63A3C7}" dt="2023-01-17T06:52:58.466" v="19010" actId="1038"/>
          <ac:spMkLst>
            <pc:docMk/>
            <pc:sldMk cId="1718440361" sldId="287"/>
            <ac:spMk id="16" creationId="{2CFB0302-1D83-A474-6FFA-7A11392595E6}"/>
          </ac:spMkLst>
        </pc:spChg>
        <pc:spChg chg="add mod">
          <ac:chgData name="岡田 陸" userId="e4191a97c80654fe" providerId="LiveId" clId="{AF0B3DB8-EC61-4A5A-AD19-275EAF63A3C7}" dt="2023-01-17T06:52:58.466" v="19010" actId="1038"/>
          <ac:spMkLst>
            <pc:docMk/>
            <pc:sldMk cId="1718440361" sldId="287"/>
            <ac:spMk id="17" creationId="{68155530-F0F5-1208-F569-2D1E28416EF2}"/>
          </ac:spMkLst>
        </pc:spChg>
        <pc:spChg chg="add mod">
          <ac:chgData name="岡田 陸" userId="e4191a97c80654fe" providerId="LiveId" clId="{AF0B3DB8-EC61-4A5A-AD19-275EAF63A3C7}" dt="2023-01-17T06:52:58.466" v="19010" actId="1038"/>
          <ac:spMkLst>
            <pc:docMk/>
            <pc:sldMk cId="1718440361" sldId="287"/>
            <ac:spMk id="22" creationId="{4290398D-D687-887D-9369-177D874E5480}"/>
          </ac:spMkLst>
        </pc:spChg>
        <pc:spChg chg="add mod">
          <ac:chgData name="岡田 陸" userId="e4191a97c80654fe" providerId="LiveId" clId="{AF0B3DB8-EC61-4A5A-AD19-275EAF63A3C7}" dt="2023-01-17T06:52:58.466" v="19010" actId="1038"/>
          <ac:spMkLst>
            <pc:docMk/>
            <pc:sldMk cId="1718440361" sldId="287"/>
            <ac:spMk id="23" creationId="{3B539F6C-660D-E6A6-58C0-CC440879B6DB}"/>
          </ac:spMkLst>
        </pc:spChg>
        <pc:spChg chg="add mod">
          <ac:chgData name="岡田 陸" userId="e4191a97c80654fe" providerId="LiveId" clId="{AF0B3DB8-EC61-4A5A-AD19-275EAF63A3C7}" dt="2023-01-17T06:52:58.466" v="19010" actId="1038"/>
          <ac:spMkLst>
            <pc:docMk/>
            <pc:sldMk cId="1718440361" sldId="287"/>
            <ac:spMk id="24" creationId="{CB829076-E8E8-DF4E-9E6F-E509712C9009}"/>
          </ac:spMkLst>
        </pc:spChg>
        <pc:picChg chg="add del mod ord modCrop">
          <ac:chgData name="岡田 陸" userId="e4191a97c80654fe" providerId="LiveId" clId="{AF0B3DB8-EC61-4A5A-AD19-275EAF63A3C7}" dt="2023-01-15T06:18:12.890" v="7998" actId="478"/>
          <ac:picMkLst>
            <pc:docMk/>
            <pc:sldMk cId="1718440361" sldId="287"/>
            <ac:picMk id="9" creationId="{EB0D19AE-0F76-6CD5-1CCF-FE5D2D82406E}"/>
          </ac:picMkLst>
        </pc:picChg>
        <pc:picChg chg="add del mod">
          <ac:chgData name="岡田 陸" userId="e4191a97c80654fe" providerId="LiveId" clId="{AF0B3DB8-EC61-4A5A-AD19-275EAF63A3C7}" dt="2023-01-15T06:25:00.547" v="8002" actId="21"/>
          <ac:picMkLst>
            <pc:docMk/>
            <pc:sldMk cId="1718440361" sldId="287"/>
            <ac:picMk id="11" creationId="{C6915DFD-7E0D-9092-D2AA-0E8308436590}"/>
          </ac:picMkLst>
        </pc:picChg>
        <pc:picChg chg="add mod ord modCrop">
          <ac:chgData name="岡田 陸" userId="e4191a97c80654fe" providerId="LiveId" clId="{AF0B3DB8-EC61-4A5A-AD19-275EAF63A3C7}" dt="2023-01-17T06:52:58.466" v="19010" actId="1038"/>
          <ac:picMkLst>
            <pc:docMk/>
            <pc:sldMk cId="1718440361" sldId="287"/>
            <ac:picMk id="13" creationId="{72869EB5-F31F-E0C2-6471-61E865B6A120}"/>
          </ac:picMkLst>
        </pc:picChg>
        <pc:picChg chg="add del mod ord modCrop">
          <ac:chgData name="岡田 陸" userId="e4191a97c80654fe" providerId="LiveId" clId="{AF0B3DB8-EC61-4A5A-AD19-275EAF63A3C7}" dt="2023-01-15T06:36:06.656" v="8740" actId="478"/>
          <ac:picMkLst>
            <pc:docMk/>
            <pc:sldMk cId="1718440361" sldId="287"/>
            <ac:picMk id="19" creationId="{AE9B6E31-9724-5DFB-A0D8-B5B4B9A9FFD5}"/>
          </ac:picMkLst>
        </pc:picChg>
        <pc:picChg chg="add mod ord modCrop">
          <ac:chgData name="岡田 陸" userId="e4191a97c80654fe" providerId="LiveId" clId="{AF0B3DB8-EC61-4A5A-AD19-275EAF63A3C7}" dt="2023-01-17T06:52:58.466" v="19010" actId="1038"/>
          <ac:picMkLst>
            <pc:docMk/>
            <pc:sldMk cId="1718440361" sldId="287"/>
            <ac:picMk id="21" creationId="{863E64F8-13D3-CEAB-C270-DC0F8CE6A407}"/>
          </ac:picMkLst>
        </pc:picChg>
      </pc:sldChg>
      <pc:sldChg chg="addSp delSp modSp add del mod ord">
        <pc:chgData name="岡田 陸" userId="e4191a97c80654fe" providerId="LiveId" clId="{AF0B3DB8-EC61-4A5A-AD19-275EAF63A3C7}" dt="2023-01-26T17:00:14.757" v="39458" actId="47"/>
        <pc:sldMkLst>
          <pc:docMk/>
          <pc:sldMk cId="3882851484" sldId="288"/>
        </pc:sldMkLst>
        <pc:spChg chg="mod">
          <ac:chgData name="岡田 陸" userId="e4191a97c80654fe" providerId="LiveId" clId="{AF0B3DB8-EC61-4A5A-AD19-275EAF63A3C7}" dt="2023-01-26T16:26:55.064" v="38484" actId="20577"/>
          <ac:spMkLst>
            <pc:docMk/>
            <pc:sldMk cId="3882851484" sldId="288"/>
            <ac:spMk id="2" creationId="{CF811076-9965-F550-9104-B56894CD5029}"/>
          </ac:spMkLst>
        </pc:spChg>
        <pc:spChg chg="del">
          <ac:chgData name="岡田 陸" userId="e4191a97c80654fe" providerId="LiveId" clId="{AF0B3DB8-EC61-4A5A-AD19-275EAF63A3C7}" dt="2023-01-15T07:38:06.426" v="10526" actId="478"/>
          <ac:spMkLst>
            <pc:docMk/>
            <pc:sldMk cId="3882851484" sldId="288"/>
            <ac:spMk id="3" creationId="{10A1DCC6-F06B-23F1-5FDF-FD8CC9726670}"/>
          </ac:spMkLst>
        </pc:spChg>
        <pc:spChg chg="add mod">
          <ac:chgData name="岡田 陸" userId="e4191a97c80654fe" providerId="LiveId" clId="{AF0B3DB8-EC61-4A5A-AD19-275EAF63A3C7}" dt="2023-01-15T07:38:21.492" v="10530" actId="20577"/>
          <ac:spMkLst>
            <pc:docMk/>
            <pc:sldMk cId="3882851484" sldId="288"/>
            <ac:spMk id="4" creationId="{FFADBA98-9A85-3356-1A92-F0F4C89CD15E}"/>
          </ac:spMkLst>
        </pc:spChg>
        <pc:spChg chg="del">
          <ac:chgData name="岡田 陸" userId="e4191a97c80654fe" providerId="LiveId" clId="{AF0B3DB8-EC61-4A5A-AD19-275EAF63A3C7}" dt="2023-01-15T03:53:55.377" v="7631" actId="478"/>
          <ac:spMkLst>
            <pc:docMk/>
            <pc:sldMk cId="3882851484" sldId="288"/>
            <ac:spMk id="5" creationId="{8922BD78-EE9C-0425-6261-418AB085BB2E}"/>
          </ac:spMkLst>
        </pc:spChg>
        <pc:spChg chg="add mod">
          <ac:chgData name="岡田 陸" userId="e4191a97c80654fe" providerId="LiveId" clId="{AF0B3DB8-EC61-4A5A-AD19-275EAF63A3C7}" dt="2023-01-16T16:41:51.419" v="16909" actId="12"/>
          <ac:spMkLst>
            <pc:docMk/>
            <pc:sldMk cId="3882851484" sldId="288"/>
            <ac:spMk id="5" creationId="{ACB84812-3A3D-F35F-0B41-E18D7E5BE3ED}"/>
          </ac:spMkLst>
        </pc:spChg>
        <pc:spChg chg="add del mod">
          <ac:chgData name="岡田 陸" userId="e4191a97c80654fe" providerId="LiveId" clId="{AF0B3DB8-EC61-4A5A-AD19-275EAF63A3C7}" dt="2023-01-15T03:54:14.281" v="7633" actId="478"/>
          <ac:spMkLst>
            <pc:docMk/>
            <pc:sldMk cId="3882851484" sldId="288"/>
            <ac:spMk id="6" creationId="{E7A26706-20C9-2A1D-A57F-99EE5D256889}"/>
          </ac:spMkLst>
        </pc:spChg>
        <pc:spChg chg="add mod">
          <ac:chgData name="岡田 陸" userId="e4191a97c80654fe" providerId="LiveId" clId="{AF0B3DB8-EC61-4A5A-AD19-275EAF63A3C7}" dt="2023-01-15T03:54:27.860" v="7638" actId="404"/>
          <ac:spMkLst>
            <pc:docMk/>
            <pc:sldMk cId="3882851484" sldId="288"/>
            <ac:spMk id="7" creationId="{C475594B-EEFC-7785-1EC5-C61DEB4C1E92}"/>
          </ac:spMkLst>
        </pc:spChg>
        <pc:spChg chg="add mod">
          <ac:chgData name="岡田 陸" userId="e4191a97c80654fe" providerId="LiveId" clId="{AF0B3DB8-EC61-4A5A-AD19-275EAF63A3C7}" dt="2023-01-23T06:25:55.591" v="30592" actId="113"/>
          <ac:spMkLst>
            <pc:docMk/>
            <pc:sldMk cId="3882851484" sldId="288"/>
            <ac:spMk id="8" creationId="{430743AA-3FBE-4BB6-4C0B-99A54EA70167}"/>
          </ac:spMkLst>
        </pc:spChg>
        <pc:spChg chg="add del">
          <ac:chgData name="岡田 陸" userId="e4191a97c80654fe" providerId="LiveId" clId="{AF0B3DB8-EC61-4A5A-AD19-275EAF63A3C7}" dt="2023-01-16T16:41:22.101" v="16902" actId="22"/>
          <ac:spMkLst>
            <pc:docMk/>
            <pc:sldMk cId="3882851484" sldId="288"/>
            <ac:spMk id="10" creationId="{9E90ABCF-2E64-D9A5-A2B9-3A179C169B7B}"/>
          </ac:spMkLst>
        </pc:spChg>
        <pc:graphicFrameChg chg="add mod modGraphic">
          <ac:chgData name="岡田 陸" userId="e4191a97c80654fe" providerId="LiveId" clId="{AF0B3DB8-EC61-4A5A-AD19-275EAF63A3C7}" dt="2023-01-17T05:46:45.179" v="17815" actId="2164"/>
          <ac:graphicFrameMkLst>
            <pc:docMk/>
            <pc:sldMk cId="3882851484" sldId="288"/>
            <ac:graphicFrameMk id="9" creationId="{34A5CC42-46D9-7135-FB42-65CB15816345}"/>
          </ac:graphicFrameMkLst>
        </pc:graphicFrameChg>
      </pc:sldChg>
      <pc:sldChg chg="addSp delSp modSp add del mod modNotesTx">
        <pc:chgData name="岡田 陸" userId="e4191a97c80654fe" providerId="LiveId" clId="{AF0B3DB8-EC61-4A5A-AD19-275EAF63A3C7}" dt="2023-01-21T06:57:27.967" v="22932" actId="47"/>
        <pc:sldMkLst>
          <pc:docMk/>
          <pc:sldMk cId="3668309397" sldId="289"/>
        </pc:sldMkLst>
        <pc:spChg chg="mod">
          <ac:chgData name="岡田 陸" userId="e4191a97c80654fe" providerId="LiveId" clId="{AF0B3DB8-EC61-4A5A-AD19-275EAF63A3C7}" dt="2023-01-15T06:59:16.130" v="8894" actId="20577"/>
          <ac:spMkLst>
            <pc:docMk/>
            <pc:sldMk cId="3668309397" sldId="289"/>
            <ac:spMk id="2" creationId="{CF811076-9965-F550-9104-B56894CD5029}"/>
          </ac:spMkLst>
        </pc:spChg>
        <pc:spChg chg="del">
          <ac:chgData name="岡田 陸" userId="e4191a97c80654fe" providerId="LiveId" clId="{AF0B3DB8-EC61-4A5A-AD19-275EAF63A3C7}" dt="2023-01-15T07:38:02.670" v="10525" actId="478"/>
          <ac:spMkLst>
            <pc:docMk/>
            <pc:sldMk cId="3668309397" sldId="289"/>
            <ac:spMk id="3" creationId="{10A1DCC6-F06B-23F1-5FDF-FD8CC9726670}"/>
          </ac:spMkLst>
        </pc:spChg>
        <pc:spChg chg="mod">
          <ac:chgData name="岡田 陸" userId="e4191a97c80654fe" providerId="LiveId" clId="{AF0B3DB8-EC61-4A5A-AD19-275EAF63A3C7}" dt="2023-01-15T08:17:45.421" v="11188" actId="403"/>
          <ac:spMkLst>
            <pc:docMk/>
            <pc:sldMk cId="3668309397" sldId="289"/>
            <ac:spMk id="6" creationId="{E7A26706-20C9-2A1D-A57F-99EE5D256889}"/>
          </ac:spMkLst>
        </pc:spChg>
        <pc:spChg chg="add mod">
          <ac:chgData name="岡田 陸" userId="e4191a97c80654fe" providerId="LiveId" clId="{AF0B3DB8-EC61-4A5A-AD19-275EAF63A3C7}" dt="2023-01-17T06:53:57.933" v="19041" actId="1038"/>
          <ac:spMkLst>
            <pc:docMk/>
            <pc:sldMk cId="3668309397" sldId="289"/>
            <ac:spMk id="8" creationId="{C390131A-5100-7082-6267-C7CD19046997}"/>
          </ac:spMkLst>
        </pc:spChg>
        <pc:spChg chg="add mod">
          <ac:chgData name="岡田 陸" userId="e4191a97c80654fe" providerId="LiveId" clId="{AF0B3DB8-EC61-4A5A-AD19-275EAF63A3C7}" dt="2023-01-17T06:53:57.933" v="19041" actId="1038"/>
          <ac:spMkLst>
            <pc:docMk/>
            <pc:sldMk cId="3668309397" sldId="289"/>
            <ac:spMk id="9" creationId="{968651A9-6624-34B6-9436-7A770790E328}"/>
          </ac:spMkLst>
        </pc:spChg>
        <pc:spChg chg="add mod">
          <ac:chgData name="岡田 陸" userId="e4191a97c80654fe" providerId="LiveId" clId="{AF0B3DB8-EC61-4A5A-AD19-275EAF63A3C7}" dt="2023-01-17T06:53:57.933" v="19041" actId="1038"/>
          <ac:spMkLst>
            <pc:docMk/>
            <pc:sldMk cId="3668309397" sldId="289"/>
            <ac:spMk id="10" creationId="{CBBDAFDA-A920-C077-0EF4-B31260D3EBBB}"/>
          </ac:spMkLst>
        </pc:spChg>
        <pc:spChg chg="add mod">
          <ac:chgData name="岡田 陸" userId="e4191a97c80654fe" providerId="LiveId" clId="{AF0B3DB8-EC61-4A5A-AD19-275EAF63A3C7}" dt="2023-01-17T06:53:57.933" v="19041" actId="1038"/>
          <ac:spMkLst>
            <pc:docMk/>
            <pc:sldMk cId="3668309397" sldId="289"/>
            <ac:spMk id="11" creationId="{1110A11B-8D7C-3C1C-62CD-AAEFE9464106}"/>
          </ac:spMkLst>
        </pc:spChg>
        <pc:spChg chg="add del">
          <ac:chgData name="岡田 陸" userId="e4191a97c80654fe" providerId="LiveId" clId="{AF0B3DB8-EC61-4A5A-AD19-275EAF63A3C7}" dt="2023-01-15T07:37:56.659" v="10523" actId="11529"/>
          <ac:spMkLst>
            <pc:docMk/>
            <pc:sldMk cId="3668309397" sldId="289"/>
            <ac:spMk id="13" creationId="{FE3BBE2A-E422-1976-B6B0-D58CC9BEC837}"/>
          </ac:spMkLst>
        </pc:spChg>
        <pc:spChg chg="add mod">
          <ac:chgData name="岡田 陸" userId="e4191a97c80654fe" providerId="LiveId" clId="{AF0B3DB8-EC61-4A5A-AD19-275EAF63A3C7}" dt="2023-01-15T08:17:06.629" v="11185" actId="20577"/>
          <ac:spMkLst>
            <pc:docMk/>
            <pc:sldMk cId="3668309397" sldId="289"/>
            <ac:spMk id="14" creationId="{8337A944-C3EB-FD1C-DC84-F66128745B81}"/>
          </ac:spMkLst>
        </pc:spChg>
        <pc:graphicFrameChg chg="add mod modGraphic">
          <ac:chgData name="岡田 陸" userId="e4191a97c80654fe" providerId="LiveId" clId="{AF0B3DB8-EC61-4A5A-AD19-275EAF63A3C7}" dt="2023-01-15T08:17:53.613" v="11189" actId="1076"/>
          <ac:graphicFrameMkLst>
            <pc:docMk/>
            <pc:sldMk cId="3668309397" sldId="289"/>
            <ac:graphicFrameMk id="4" creationId="{A1C95019-F529-D4A4-526F-B462B90DCF32}"/>
          </ac:graphicFrameMkLst>
        </pc:graphicFrameChg>
        <pc:picChg chg="add mod ord modCrop">
          <ac:chgData name="岡田 陸" userId="e4191a97c80654fe" providerId="LiveId" clId="{AF0B3DB8-EC61-4A5A-AD19-275EAF63A3C7}" dt="2023-01-17T06:53:57.933" v="19041" actId="1038"/>
          <ac:picMkLst>
            <pc:docMk/>
            <pc:sldMk cId="3668309397" sldId="289"/>
            <ac:picMk id="3" creationId="{15E7A543-51D0-C4A8-CAF3-DDC8B4CD6A3C}"/>
          </ac:picMkLst>
        </pc:picChg>
        <pc:picChg chg="add del mod">
          <ac:chgData name="岡田 陸" userId="e4191a97c80654fe" providerId="LiveId" clId="{AF0B3DB8-EC61-4A5A-AD19-275EAF63A3C7}" dt="2023-01-17T05:44:04.085" v="17767" actId="478"/>
          <ac:picMkLst>
            <pc:docMk/>
            <pc:sldMk cId="3668309397" sldId="289"/>
            <ac:picMk id="5" creationId="{6B3AB484-9BD7-7AE1-1B70-E9982A4B0A38}"/>
          </ac:picMkLst>
        </pc:picChg>
        <pc:cxnChg chg="add del mod">
          <ac:chgData name="岡田 陸" userId="e4191a97c80654fe" providerId="LiveId" clId="{AF0B3DB8-EC61-4A5A-AD19-275EAF63A3C7}" dt="2023-01-17T05:44:41.559" v="17781" actId="478"/>
          <ac:cxnSpMkLst>
            <pc:docMk/>
            <pc:sldMk cId="3668309397" sldId="289"/>
            <ac:cxnSpMk id="7" creationId="{CB4A5412-A1BA-929E-AC37-A462CD066976}"/>
          </ac:cxnSpMkLst>
        </pc:cxnChg>
      </pc:sldChg>
      <pc:sldChg chg="new del">
        <pc:chgData name="岡田 陸" userId="e4191a97c80654fe" providerId="LiveId" clId="{AF0B3DB8-EC61-4A5A-AD19-275EAF63A3C7}" dt="2023-01-15T07:55:59.782" v="10726" actId="47"/>
        <pc:sldMkLst>
          <pc:docMk/>
          <pc:sldMk cId="2492172179" sldId="290"/>
        </pc:sldMkLst>
      </pc:sldChg>
      <pc:sldChg chg="new del">
        <pc:chgData name="岡田 陸" userId="e4191a97c80654fe" providerId="LiveId" clId="{AF0B3DB8-EC61-4A5A-AD19-275EAF63A3C7}" dt="2023-01-15T13:44:39.056" v="11678" actId="47"/>
        <pc:sldMkLst>
          <pc:docMk/>
          <pc:sldMk cId="452228594" sldId="291"/>
        </pc:sldMkLst>
      </pc:sldChg>
      <pc:sldChg chg="addSp delSp modSp add del mod modNotesTx">
        <pc:chgData name="岡田 陸" userId="e4191a97c80654fe" providerId="LiveId" clId="{AF0B3DB8-EC61-4A5A-AD19-275EAF63A3C7}" dt="2023-01-21T06:57:28.356" v="22933" actId="47"/>
        <pc:sldMkLst>
          <pc:docMk/>
          <pc:sldMk cId="1411841877" sldId="292"/>
        </pc:sldMkLst>
        <pc:spChg chg="mod">
          <ac:chgData name="岡田 陸" userId="e4191a97c80654fe" providerId="LiveId" clId="{AF0B3DB8-EC61-4A5A-AD19-275EAF63A3C7}" dt="2023-01-15T07:49:59.625" v="10637"/>
          <ac:spMkLst>
            <pc:docMk/>
            <pc:sldMk cId="1411841877" sldId="292"/>
            <ac:spMk id="2" creationId="{CF811076-9965-F550-9104-B56894CD5029}"/>
          </ac:spMkLst>
        </pc:spChg>
        <pc:spChg chg="del">
          <ac:chgData name="岡田 陸" userId="e4191a97c80654fe" providerId="LiveId" clId="{AF0B3DB8-EC61-4A5A-AD19-275EAF63A3C7}" dt="2023-01-15T07:49:10.397" v="10558" actId="478"/>
          <ac:spMkLst>
            <pc:docMk/>
            <pc:sldMk cId="1411841877" sldId="292"/>
            <ac:spMk id="6" creationId="{E7A26706-20C9-2A1D-A57F-99EE5D256889}"/>
          </ac:spMkLst>
        </pc:spChg>
        <pc:spChg chg="add mod">
          <ac:chgData name="岡田 陸" userId="e4191a97c80654fe" providerId="LiveId" clId="{AF0B3DB8-EC61-4A5A-AD19-275EAF63A3C7}" dt="2023-01-15T16:15:08.098" v="14768" actId="1582"/>
          <ac:spMkLst>
            <pc:docMk/>
            <pc:sldMk cId="1411841877" sldId="292"/>
            <ac:spMk id="8" creationId="{7147DC73-272D-4935-339B-51AC51217FD8}"/>
          </ac:spMkLst>
        </pc:spChg>
        <pc:spChg chg="del">
          <ac:chgData name="岡田 陸" userId="e4191a97c80654fe" providerId="LiveId" clId="{AF0B3DB8-EC61-4A5A-AD19-275EAF63A3C7}" dt="2023-01-15T07:49:12.462" v="10559" actId="478"/>
          <ac:spMkLst>
            <pc:docMk/>
            <pc:sldMk cId="1411841877" sldId="292"/>
            <ac:spMk id="8" creationId="{C390131A-5100-7082-6267-C7CD19046997}"/>
          </ac:spMkLst>
        </pc:spChg>
        <pc:spChg chg="add del mod">
          <ac:chgData name="岡田 陸" userId="e4191a97c80654fe" providerId="LiveId" clId="{AF0B3DB8-EC61-4A5A-AD19-275EAF63A3C7}" dt="2023-01-15T14:14:55.855" v="12126" actId="478"/>
          <ac:spMkLst>
            <pc:docMk/>
            <pc:sldMk cId="1411841877" sldId="292"/>
            <ac:spMk id="9" creationId="{171A208B-D14D-E803-17D1-516DD97B4B59}"/>
          </ac:spMkLst>
        </pc:spChg>
        <pc:spChg chg="del">
          <ac:chgData name="岡田 陸" userId="e4191a97c80654fe" providerId="LiveId" clId="{AF0B3DB8-EC61-4A5A-AD19-275EAF63A3C7}" dt="2023-01-15T07:49:10.397" v="10558" actId="478"/>
          <ac:spMkLst>
            <pc:docMk/>
            <pc:sldMk cId="1411841877" sldId="292"/>
            <ac:spMk id="9" creationId="{968651A9-6624-34B6-9436-7A770790E328}"/>
          </ac:spMkLst>
        </pc:spChg>
        <pc:spChg chg="add mod">
          <ac:chgData name="岡田 陸" userId="e4191a97c80654fe" providerId="LiveId" clId="{AF0B3DB8-EC61-4A5A-AD19-275EAF63A3C7}" dt="2023-01-15T16:14:52.094" v="14767" actId="208"/>
          <ac:spMkLst>
            <pc:docMk/>
            <pc:sldMk cId="1411841877" sldId="292"/>
            <ac:spMk id="9" creationId="{D343FBAD-0007-EB93-FD93-9F5CFC8CE1FA}"/>
          </ac:spMkLst>
        </pc:spChg>
        <pc:spChg chg="del">
          <ac:chgData name="岡田 陸" userId="e4191a97c80654fe" providerId="LiveId" clId="{AF0B3DB8-EC61-4A5A-AD19-275EAF63A3C7}" dt="2023-01-15T07:49:10.397" v="10558" actId="478"/>
          <ac:spMkLst>
            <pc:docMk/>
            <pc:sldMk cId="1411841877" sldId="292"/>
            <ac:spMk id="10" creationId="{CBBDAFDA-A920-C077-0EF4-B31260D3EBBB}"/>
          </ac:spMkLst>
        </pc:spChg>
        <pc:spChg chg="add mod">
          <ac:chgData name="岡田 陸" userId="e4191a97c80654fe" providerId="LiveId" clId="{AF0B3DB8-EC61-4A5A-AD19-275EAF63A3C7}" dt="2023-01-15T14:29:01.995" v="12402" actId="1035"/>
          <ac:spMkLst>
            <pc:docMk/>
            <pc:sldMk cId="1411841877" sldId="292"/>
            <ac:spMk id="10" creationId="{D33BC4E8-3482-BCE9-CC78-F69E388B73E6}"/>
          </ac:spMkLst>
        </pc:spChg>
        <pc:spChg chg="del">
          <ac:chgData name="岡田 陸" userId="e4191a97c80654fe" providerId="LiveId" clId="{AF0B3DB8-EC61-4A5A-AD19-275EAF63A3C7}" dt="2023-01-15T07:49:10.397" v="10558" actId="478"/>
          <ac:spMkLst>
            <pc:docMk/>
            <pc:sldMk cId="1411841877" sldId="292"/>
            <ac:spMk id="11" creationId="{1110A11B-8D7C-3C1C-62CD-AAEFE9464106}"/>
          </ac:spMkLst>
        </pc:spChg>
        <pc:spChg chg="add mod">
          <ac:chgData name="岡田 陸" userId="e4191a97c80654fe" providerId="LiveId" clId="{AF0B3DB8-EC61-4A5A-AD19-275EAF63A3C7}" dt="2023-01-15T14:29:01.995" v="12402" actId="1035"/>
          <ac:spMkLst>
            <pc:docMk/>
            <pc:sldMk cId="1411841877" sldId="292"/>
            <ac:spMk id="11" creationId="{E3849F97-FDBA-7477-6C34-F4957083B669}"/>
          </ac:spMkLst>
        </pc:spChg>
        <pc:spChg chg="add del mod">
          <ac:chgData name="岡田 陸" userId="e4191a97c80654fe" providerId="LiveId" clId="{AF0B3DB8-EC61-4A5A-AD19-275EAF63A3C7}" dt="2023-01-15T14:14:53.791" v="12125" actId="478"/>
          <ac:spMkLst>
            <pc:docMk/>
            <pc:sldMk cId="1411841877" sldId="292"/>
            <ac:spMk id="12" creationId="{898F26AB-162B-8166-014E-47228CC00EBE}"/>
          </ac:spMkLst>
        </pc:spChg>
        <pc:spChg chg="add mod">
          <ac:chgData name="岡田 陸" userId="e4191a97c80654fe" providerId="LiveId" clId="{AF0B3DB8-EC61-4A5A-AD19-275EAF63A3C7}" dt="2023-01-15T14:29:01.995" v="12402" actId="1035"/>
          <ac:spMkLst>
            <pc:docMk/>
            <pc:sldMk cId="1411841877" sldId="292"/>
            <ac:spMk id="13" creationId="{58D716CF-F21A-BE38-7751-5F3E3AAA4960}"/>
          </ac:spMkLst>
        </pc:spChg>
        <pc:spChg chg="add del mod">
          <ac:chgData name="岡田 陸" userId="e4191a97c80654fe" providerId="LiveId" clId="{AF0B3DB8-EC61-4A5A-AD19-275EAF63A3C7}" dt="2023-01-15T14:18:44.917" v="12234"/>
          <ac:spMkLst>
            <pc:docMk/>
            <pc:sldMk cId="1411841877" sldId="292"/>
            <ac:spMk id="14" creationId="{73EEC82A-F6F1-B8E1-673B-52BF710EDDE5}"/>
          </ac:spMkLst>
        </pc:spChg>
        <pc:spChg chg="add mod">
          <ac:chgData name="岡田 陸" userId="e4191a97c80654fe" providerId="LiveId" clId="{AF0B3DB8-EC61-4A5A-AD19-275EAF63A3C7}" dt="2023-01-15T14:29:01.995" v="12402" actId="1035"/>
          <ac:spMkLst>
            <pc:docMk/>
            <pc:sldMk cId="1411841877" sldId="292"/>
            <ac:spMk id="15" creationId="{70A8B8B0-B195-A7F1-71DE-8BBF643A1B08}"/>
          </ac:spMkLst>
        </pc:spChg>
        <pc:spChg chg="add mod">
          <ac:chgData name="岡田 陸" userId="e4191a97c80654fe" providerId="LiveId" clId="{AF0B3DB8-EC61-4A5A-AD19-275EAF63A3C7}" dt="2023-01-15T14:29:01.995" v="12402" actId="1035"/>
          <ac:spMkLst>
            <pc:docMk/>
            <pc:sldMk cId="1411841877" sldId="292"/>
            <ac:spMk id="16" creationId="{54F11848-C74F-E7F4-0ABE-DA214E6A42F6}"/>
          </ac:spMkLst>
        </pc:spChg>
        <pc:spChg chg="add del mod">
          <ac:chgData name="岡田 陸" userId="e4191a97c80654fe" providerId="LiveId" clId="{AF0B3DB8-EC61-4A5A-AD19-275EAF63A3C7}" dt="2023-01-15T14:28:53.974" v="12383" actId="478"/>
          <ac:spMkLst>
            <pc:docMk/>
            <pc:sldMk cId="1411841877" sldId="292"/>
            <ac:spMk id="21" creationId="{54BB78BE-753F-E77A-EB37-C7D707E436EE}"/>
          </ac:spMkLst>
        </pc:spChg>
        <pc:spChg chg="add del mod">
          <ac:chgData name="岡田 陸" userId="e4191a97c80654fe" providerId="LiveId" clId="{AF0B3DB8-EC61-4A5A-AD19-275EAF63A3C7}" dt="2023-01-15T14:30:08.325" v="12413" actId="478"/>
          <ac:spMkLst>
            <pc:docMk/>
            <pc:sldMk cId="1411841877" sldId="292"/>
            <ac:spMk id="24" creationId="{B3FBDADE-812E-F400-1B62-EE929150BCC4}"/>
          </ac:spMkLst>
        </pc:spChg>
        <pc:spChg chg="add mod">
          <ac:chgData name="岡田 陸" userId="e4191a97c80654fe" providerId="LiveId" clId="{AF0B3DB8-EC61-4A5A-AD19-275EAF63A3C7}" dt="2023-01-16T16:44:21.791" v="16951" actId="14100"/>
          <ac:spMkLst>
            <pc:docMk/>
            <pc:sldMk cId="1411841877" sldId="292"/>
            <ac:spMk id="26" creationId="{13AE7A01-567F-424D-A62C-A9DF39DABB7F}"/>
          </ac:spMkLst>
        </pc:spChg>
        <pc:spChg chg="add mod">
          <ac:chgData name="岡田 陸" userId="e4191a97c80654fe" providerId="LiveId" clId="{AF0B3DB8-EC61-4A5A-AD19-275EAF63A3C7}" dt="2023-01-15T15:37:32.133" v="14230" actId="20577"/>
          <ac:spMkLst>
            <pc:docMk/>
            <pc:sldMk cId="1411841877" sldId="292"/>
            <ac:spMk id="27" creationId="{A7F8B07B-6193-1968-9ED3-D28442D8C57D}"/>
          </ac:spMkLst>
        </pc:spChg>
        <pc:spChg chg="add mod">
          <ac:chgData name="岡田 陸" userId="e4191a97c80654fe" providerId="LiveId" clId="{AF0B3DB8-EC61-4A5A-AD19-275EAF63A3C7}" dt="2023-01-15T14:45:04.930" v="13602" actId="1076"/>
          <ac:spMkLst>
            <pc:docMk/>
            <pc:sldMk cId="1411841877" sldId="292"/>
            <ac:spMk id="29" creationId="{27923C0F-5B30-EDB8-8A25-B6AF90A599DC}"/>
          </ac:spMkLst>
        </pc:spChg>
        <pc:graphicFrameChg chg="del">
          <ac:chgData name="岡田 陸" userId="e4191a97c80654fe" providerId="LiveId" clId="{AF0B3DB8-EC61-4A5A-AD19-275EAF63A3C7}" dt="2023-01-15T07:49:10.397" v="10558" actId="478"/>
          <ac:graphicFrameMkLst>
            <pc:docMk/>
            <pc:sldMk cId="1411841877" sldId="292"/>
            <ac:graphicFrameMk id="4" creationId="{A1C95019-F529-D4A4-526F-B462B90DCF32}"/>
          </ac:graphicFrameMkLst>
        </pc:graphicFrameChg>
        <pc:graphicFrameChg chg="add mod modGraphic">
          <ac:chgData name="岡田 陸" userId="e4191a97c80654fe" providerId="LiveId" clId="{AF0B3DB8-EC61-4A5A-AD19-275EAF63A3C7}" dt="2023-01-15T14:45:01.046" v="13601" actId="14734"/>
          <ac:graphicFrameMkLst>
            <pc:docMk/>
            <pc:sldMk cId="1411841877" sldId="292"/>
            <ac:graphicFrameMk id="28" creationId="{A5A2CF08-707B-8570-AB44-3DDB5770333A}"/>
          </ac:graphicFrameMkLst>
        </pc:graphicFrameChg>
        <pc:picChg chg="add mod modCrop">
          <ac:chgData name="岡田 陸" userId="e4191a97c80654fe" providerId="LiveId" clId="{AF0B3DB8-EC61-4A5A-AD19-275EAF63A3C7}" dt="2023-01-15T15:29:45.624" v="13775" actId="1076"/>
          <ac:picMkLst>
            <pc:docMk/>
            <pc:sldMk cId="1411841877" sldId="292"/>
            <ac:picMk id="3" creationId="{B67DFFDB-D3CE-71EA-5690-B669F09CE827}"/>
          </ac:picMkLst>
        </pc:picChg>
        <pc:picChg chg="add mod modCrop">
          <ac:chgData name="岡田 陸" userId="e4191a97c80654fe" providerId="LiveId" clId="{AF0B3DB8-EC61-4A5A-AD19-275EAF63A3C7}" dt="2023-01-15T14:29:21.067" v="12404" actId="732"/>
          <ac:picMkLst>
            <pc:docMk/>
            <pc:sldMk cId="1411841877" sldId="292"/>
            <ac:picMk id="4" creationId="{0ECBD0EF-AA8E-2D77-97CF-3D01E870D0A9}"/>
          </ac:picMkLst>
        </pc:picChg>
        <pc:picChg chg="add mod modCrop">
          <ac:chgData name="岡田 陸" userId="e4191a97c80654fe" providerId="LiveId" clId="{AF0B3DB8-EC61-4A5A-AD19-275EAF63A3C7}" dt="2023-01-15T14:29:01.995" v="12402" actId="1035"/>
          <ac:picMkLst>
            <pc:docMk/>
            <pc:sldMk cId="1411841877" sldId="292"/>
            <ac:picMk id="5" creationId="{56BA7714-6881-715C-5810-8328467214FF}"/>
          </ac:picMkLst>
        </pc:picChg>
        <pc:picChg chg="del">
          <ac:chgData name="岡田 陸" userId="e4191a97c80654fe" providerId="LiveId" clId="{AF0B3DB8-EC61-4A5A-AD19-275EAF63A3C7}" dt="2023-01-15T07:49:10.397" v="10558" actId="478"/>
          <ac:picMkLst>
            <pc:docMk/>
            <pc:sldMk cId="1411841877" sldId="292"/>
            <ac:picMk id="5" creationId="{6B3AB484-9BD7-7AE1-1B70-E9982A4B0A38}"/>
          </ac:picMkLst>
        </pc:picChg>
        <pc:picChg chg="add mod modCrop">
          <ac:chgData name="岡田 陸" userId="e4191a97c80654fe" providerId="LiveId" clId="{AF0B3DB8-EC61-4A5A-AD19-275EAF63A3C7}" dt="2023-01-15T14:29:01.995" v="12402" actId="1035"/>
          <ac:picMkLst>
            <pc:docMk/>
            <pc:sldMk cId="1411841877" sldId="292"/>
            <ac:picMk id="6" creationId="{9EC25777-7D07-2A3B-3BFB-ACA3E47B75F2}"/>
          </ac:picMkLst>
        </pc:picChg>
        <pc:picChg chg="add mod modCrop">
          <ac:chgData name="岡田 陸" userId="e4191a97c80654fe" providerId="LiveId" clId="{AF0B3DB8-EC61-4A5A-AD19-275EAF63A3C7}" dt="2023-01-15T14:29:25.782" v="12405" actId="732"/>
          <ac:picMkLst>
            <pc:docMk/>
            <pc:sldMk cId="1411841877" sldId="292"/>
            <ac:picMk id="7" creationId="{1A4B7C25-E650-DAED-AD69-6B71E2E974F2}"/>
          </ac:picMkLst>
        </pc:picChg>
        <pc:cxnChg chg="del">
          <ac:chgData name="岡田 陸" userId="e4191a97c80654fe" providerId="LiveId" clId="{AF0B3DB8-EC61-4A5A-AD19-275EAF63A3C7}" dt="2023-01-15T07:49:10.397" v="10558" actId="478"/>
          <ac:cxnSpMkLst>
            <pc:docMk/>
            <pc:sldMk cId="1411841877" sldId="292"/>
            <ac:cxnSpMk id="7" creationId="{CB4A5412-A1BA-929E-AC37-A462CD066976}"/>
          </ac:cxnSpMkLst>
        </pc:cxnChg>
        <pc:cxnChg chg="add mod">
          <ac:chgData name="岡田 陸" userId="e4191a97c80654fe" providerId="LiveId" clId="{AF0B3DB8-EC61-4A5A-AD19-275EAF63A3C7}" dt="2023-01-15T16:14:45.759" v="14766" actId="14100"/>
          <ac:cxnSpMkLst>
            <pc:docMk/>
            <pc:sldMk cId="1411841877" sldId="292"/>
            <ac:cxnSpMk id="12" creationId="{8EBD5A8F-FDEC-FDD6-489E-9F0639D40AB6}"/>
          </ac:cxnSpMkLst>
        </pc:cxnChg>
        <pc:cxnChg chg="add mod">
          <ac:chgData name="岡田 陸" userId="e4191a97c80654fe" providerId="LiveId" clId="{AF0B3DB8-EC61-4A5A-AD19-275EAF63A3C7}" dt="2023-01-15T15:36:30.831" v="14208" actId="1582"/>
          <ac:cxnSpMkLst>
            <pc:docMk/>
            <pc:sldMk cId="1411841877" sldId="292"/>
            <ac:cxnSpMk id="18" creationId="{3EF7F8FA-A20B-C66B-33B1-1444200D5E36}"/>
          </ac:cxnSpMkLst>
        </pc:cxnChg>
        <pc:cxnChg chg="add mod">
          <ac:chgData name="岡田 陸" userId="e4191a97c80654fe" providerId="LiveId" clId="{AF0B3DB8-EC61-4A5A-AD19-275EAF63A3C7}" dt="2023-01-15T15:36:24.934" v="14207" actId="1582"/>
          <ac:cxnSpMkLst>
            <pc:docMk/>
            <pc:sldMk cId="1411841877" sldId="292"/>
            <ac:cxnSpMk id="19" creationId="{01119BD8-BA5D-922B-58D2-00CDD3238786}"/>
          </ac:cxnSpMkLst>
        </pc:cxnChg>
        <pc:cxnChg chg="add del mod">
          <ac:chgData name="岡田 陸" userId="e4191a97c80654fe" providerId="LiveId" clId="{AF0B3DB8-EC61-4A5A-AD19-275EAF63A3C7}" dt="2023-01-15T14:29:45.095" v="12407"/>
          <ac:cxnSpMkLst>
            <pc:docMk/>
            <pc:sldMk cId="1411841877" sldId="292"/>
            <ac:cxnSpMk id="23" creationId="{3D5AFEA1-9EC3-9522-98A1-6A5E3EDAC124}"/>
          </ac:cxnSpMkLst>
        </pc:cxnChg>
      </pc:sldChg>
      <pc:sldChg chg="addSp delSp modSp add del mod modNotesTx">
        <pc:chgData name="岡田 陸" userId="e4191a97c80654fe" providerId="LiveId" clId="{AF0B3DB8-EC61-4A5A-AD19-275EAF63A3C7}" dt="2023-01-21T06:57:28.774" v="22934" actId="47"/>
        <pc:sldMkLst>
          <pc:docMk/>
          <pc:sldMk cId="1799943416" sldId="293"/>
        </pc:sldMkLst>
        <pc:spChg chg="add mod">
          <ac:chgData name="岡田 陸" userId="e4191a97c80654fe" providerId="LiveId" clId="{AF0B3DB8-EC61-4A5A-AD19-275EAF63A3C7}" dt="2023-01-16T17:03:32.644" v="17130" actId="20577"/>
          <ac:spMkLst>
            <pc:docMk/>
            <pc:sldMk cId="1799943416" sldId="293"/>
            <ac:spMk id="2" creationId="{0F012ABE-D55F-891C-1B4B-436F6069ED83}"/>
          </ac:spMkLst>
        </pc:spChg>
        <pc:spChg chg="del">
          <ac:chgData name="岡田 陸" userId="e4191a97c80654fe" providerId="LiveId" clId="{AF0B3DB8-EC61-4A5A-AD19-275EAF63A3C7}" dt="2023-01-15T07:50:13" v="10640" actId="478"/>
          <ac:spMkLst>
            <pc:docMk/>
            <pc:sldMk cId="1799943416" sldId="293"/>
            <ac:spMk id="2" creationId="{CF811076-9965-F550-9104-B56894CD5029}"/>
          </ac:spMkLst>
        </pc:spChg>
        <pc:spChg chg="add del mod">
          <ac:chgData name="岡田 陸" userId="e4191a97c80654fe" providerId="LiveId" clId="{AF0B3DB8-EC61-4A5A-AD19-275EAF63A3C7}" dt="2023-01-15T07:50:15.433" v="10641" actId="478"/>
          <ac:spMkLst>
            <pc:docMk/>
            <pc:sldMk cId="1799943416" sldId="293"/>
            <ac:spMk id="3" creationId="{94497D9E-FC12-2344-375D-AD174B985E5C}"/>
          </ac:spMkLst>
        </pc:spChg>
        <pc:spChg chg="mod">
          <ac:chgData name="岡田 陸" userId="e4191a97c80654fe" providerId="LiveId" clId="{AF0B3DB8-EC61-4A5A-AD19-275EAF63A3C7}" dt="2023-01-15T16:07:12.142" v="14589" actId="1076"/>
          <ac:spMkLst>
            <pc:docMk/>
            <pc:sldMk cId="1799943416" sldId="293"/>
            <ac:spMk id="6" creationId="{E7A26706-20C9-2A1D-A57F-99EE5D256889}"/>
          </ac:spMkLst>
        </pc:spChg>
        <pc:spChg chg="del">
          <ac:chgData name="岡田 陸" userId="e4191a97c80654fe" providerId="LiveId" clId="{AF0B3DB8-EC61-4A5A-AD19-275EAF63A3C7}" dt="2023-01-15T07:48:59.710" v="10557" actId="478"/>
          <ac:spMkLst>
            <pc:docMk/>
            <pc:sldMk cId="1799943416" sldId="293"/>
            <ac:spMk id="8" creationId="{C390131A-5100-7082-6267-C7CD19046997}"/>
          </ac:spMkLst>
        </pc:spChg>
        <pc:spChg chg="del">
          <ac:chgData name="岡田 陸" userId="e4191a97c80654fe" providerId="LiveId" clId="{AF0B3DB8-EC61-4A5A-AD19-275EAF63A3C7}" dt="2023-01-15T07:48:51.123" v="10553" actId="478"/>
          <ac:spMkLst>
            <pc:docMk/>
            <pc:sldMk cId="1799943416" sldId="293"/>
            <ac:spMk id="9" creationId="{968651A9-6624-34B6-9436-7A770790E328}"/>
          </ac:spMkLst>
        </pc:spChg>
        <pc:spChg chg="add del mod">
          <ac:chgData name="岡田 陸" userId="e4191a97c80654fe" providerId="LiveId" clId="{AF0B3DB8-EC61-4A5A-AD19-275EAF63A3C7}" dt="2023-01-15T15:48:04.336" v="14257" actId="478"/>
          <ac:spMkLst>
            <pc:docMk/>
            <pc:sldMk cId="1799943416" sldId="293"/>
            <ac:spMk id="9" creationId="{A8200AC9-F590-CFCB-02BD-EDE87ADA85AE}"/>
          </ac:spMkLst>
        </pc:spChg>
        <pc:spChg chg="del">
          <ac:chgData name="岡田 陸" userId="e4191a97c80654fe" providerId="LiveId" clId="{AF0B3DB8-EC61-4A5A-AD19-275EAF63A3C7}" dt="2023-01-15T07:48:51.123" v="10553" actId="478"/>
          <ac:spMkLst>
            <pc:docMk/>
            <pc:sldMk cId="1799943416" sldId="293"/>
            <ac:spMk id="10" creationId="{CBBDAFDA-A920-C077-0EF4-B31260D3EBBB}"/>
          </ac:spMkLst>
        </pc:spChg>
        <pc:spChg chg="del mod">
          <ac:chgData name="岡田 陸" userId="e4191a97c80654fe" providerId="LiveId" clId="{AF0B3DB8-EC61-4A5A-AD19-275EAF63A3C7}" dt="2023-01-15T07:48:58.613" v="10556" actId="478"/>
          <ac:spMkLst>
            <pc:docMk/>
            <pc:sldMk cId="1799943416" sldId="293"/>
            <ac:spMk id="11" creationId="{1110A11B-8D7C-3C1C-62CD-AAEFE9464106}"/>
          </ac:spMkLst>
        </pc:spChg>
        <pc:spChg chg="add mod">
          <ac:chgData name="岡田 陸" userId="e4191a97c80654fe" providerId="LiveId" clId="{AF0B3DB8-EC61-4A5A-AD19-275EAF63A3C7}" dt="2023-01-17T07:42:52.769" v="19668" actId="14100"/>
          <ac:spMkLst>
            <pc:docMk/>
            <pc:sldMk cId="1799943416" sldId="293"/>
            <ac:spMk id="11" creationId="{53EF7102-DF33-24D4-951A-E0FAF6FE532E}"/>
          </ac:spMkLst>
        </pc:spChg>
        <pc:spChg chg="add del mod">
          <ac:chgData name="岡田 陸" userId="e4191a97c80654fe" providerId="LiveId" clId="{AF0B3DB8-EC61-4A5A-AD19-275EAF63A3C7}" dt="2023-01-17T07:42:45.307" v="19667" actId="478"/>
          <ac:spMkLst>
            <pc:docMk/>
            <pc:sldMk cId="1799943416" sldId="293"/>
            <ac:spMk id="12" creationId="{9763F6FB-FA0A-72F3-E45A-B57E589746E6}"/>
          </ac:spMkLst>
        </pc:spChg>
        <pc:spChg chg="add del mod">
          <ac:chgData name="岡田 陸" userId="e4191a97c80654fe" providerId="LiveId" clId="{AF0B3DB8-EC61-4A5A-AD19-275EAF63A3C7}" dt="2023-01-15T16:08:06.415" v="14595"/>
          <ac:spMkLst>
            <pc:docMk/>
            <pc:sldMk cId="1799943416" sldId="293"/>
            <ac:spMk id="13" creationId="{1EAD0ADC-450A-0050-2FD9-811DCF6B24EB}"/>
          </ac:spMkLst>
        </pc:spChg>
        <pc:spChg chg="add del mod">
          <ac:chgData name="岡田 陸" userId="e4191a97c80654fe" providerId="LiveId" clId="{AF0B3DB8-EC61-4A5A-AD19-275EAF63A3C7}" dt="2023-01-15T07:50:16.975" v="10642" actId="478"/>
          <ac:spMkLst>
            <pc:docMk/>
            <pc:sldMk cId="1799943416" sldId="293"/>
            <ac:spMk id="13" creationId="{C8A1BA21-C8E0-3BFB-DA1C-707F06AB12E2}"/>
          </ac:spMkLst>
        </pc:spChg>
        <pc:spChg chg="add mod">
          <ac:chgData name="岡田 陸" userId="e4191a97c80654fe" providerId="LiveId" clId="{AF0B3DB8-EC61-4A5A-AD19-275EAF63A3C7}" dt="2023-01-15T07:50:27.770" v="10679" actId="20577"/>
          <ac:spMkLst>
            <pc:docMk/>
            <pc:sldMk cId="1799943416" sldId="293"/>
            <ac:spMk id="14" creationId="{A1A4FF22-E9D7-327A-C72B-9CAE3D2C9E91}"/>
          </ac:spMkLst>
        </pc:spChg>
        <pc:graphicFrameChg chg="del">
          <ac:chgData name="岡田 陸" userId="e4191a97c80654fe" providerId="LiveId" clId="{AF0B3DB8-EC61-4A5A-AD19-275EAF63A3C7}" dt="2023-01-15T07:48:51.123" v="10553" actId="478"/>
          <ac:graphicFrameMkLst>
            <pc:docMk/>
            <pc:sldMk cId="1799943416" sldId="293"/>
            <ac:graphicFrameMk id="4" creationId="{A1C95019-F529-D4A4-526F-B462B90DCF32}"/>
          </ac:graphicFrameMkLst>
        </pc:graphicFrameChg>
        <pc:picChg chg="add del mod">
          <ac:chgData name="岡田 陸" userId="e4191a97c80654fe" providerId="LiveId" clId="{AF0B3DB8-EC61-4A5A-AD19-275EAF63A3C7}" dt="2023-01-17T07:32:16.198" v="19373" actId="478"/>
          <ac:picMkLst>
            <pc:docMk/>
            <pc:sldMk cId="1799943416" sldId="293"/>
            <ac:picMk id="3" creationId="{25170973-8EB3-F623-8ADB-24D96A932712}"/>
          </ac:picMkLst>
        </pc:picChg>
        <pc:picChg chg="add del mod">
          <ac:chgData name="岡田 陸" userId="e4191a97c80654fe" providerId="LiveId" clId="{AF0B3DB8-EC61-4A5A-AD19-275EAF63A3C7}" dt="2023-01-17T07:32:17.072" v="19375" actId="478"/>
          <ac:picMkLst>
            <pc:docMk/>
            <pc:sldMk cId="1799943416" sldId="293"/>
            <ac:picMk id="4" creationId="{793519C9-F8C5-8F48-2695-022479F0E520}"/>
          </ac:picMkLst>
        </pc:picChg>
        <pc:picChg chg="del">
          <ac:chgData name="岡田 陸" userId="e4191a97c80654fe" providerId="LiveId" clId="{AF0B3DB8-EC61-4A5A-AD19-275EAF63A3C7}" dt="2023-01-15T07:48:56.643" v="10554" actId="478"/>
          <ac:picMkLst>
            <pc:docMk/>
            <pc:sldMk cId="1799943416" sldId="293"/>
            <ac:picMk id="5" creationId="{6B3AB484-9BD7-7AE1-1B70-E9982A4B0A38}"/>
          </ac:picMkLst>
        </pc:picChg>
        <pc:picChg chg="add del mod">
          <ac:chgData name="岡田 陸" userId="e4191a97c80654fe" providerId="LiveId" clId="{AF0B3DB8-EC61-4A5A-AD19-275EAF63A3C7}" dt="2023-01-17T07:32:16.593" v="19374" actId="478"/>
          <ac:picMkLst>
            <pc:docMk/>
            <pc:sldMk cId="1799943416" sldId="293"/>
            <ac:picMk id="5" creationId="{810BBF15-ACC1-B3A7-CFE2-0E296ACB1A16}"/>
          </ac:picMkLst>
        </pc:picChg>
        <pc:picChg chg="add del mod">
          <ac:chgData name="岡田 陸" userId="e4191a97c80654fe" providerId="LiveId" clId="{AF0B3DB8-EC61-4A5A-AD19-275EAF63A3C7}" dt="2023-01-17T07:32:17.452" v="19376" actId="478"/>
          <ac:picMkLst>
            <pc:docMk/>
            <pc:sldMk cId="1799943416" sldId="293"/>
            <ac:picMk id="7" creationId="{86B998F7-4C77-EC07-8906-6B68F463ED59}"/>
          </ac:picMkLst>
        </pc:picChg>
        <pc:picChg chg="add del mod">
          <ac:chgData name="岡田 陸" userId="e4191a97c80654fe" providerId="LiveId" clId="{AF0B3DB8-EC61-4A5A-AD19-275EAF63A3C7}" dt="2023-01-17T07:32:17.932" v="19377" actId="478"/>
          <ac:picMkLst>
            <pc:docMk/>
            <pc:sldMk cId="1799943416" sldId="293"/>
            <ac:picMk id="8" creationId="{304006AB-FF23-56CB-4B06-C058DD4A152C}"/>
          </ac:picMkLst>
        </pc:picChg>
        <pc:picChg chg="add mod">
          <ac:chgData name="岡田 陸" userId="e4191a97c80654fe" providerId="LiveId" clId="{AF0B3DB8-EC61-4A5A-AD19-275EAF63A3C7}" dt="2023-01-15T16:07:23.875" v="14591" actId="1076"/>
          <ac:picMkLst>
            <pc:docMk/>
            <pc:sldMk cId="1799943416" sldId="293"/>
            <ac:picMk id="10" creationId="{B6C66ACA-4E7B-0987-4A72-C0F3606C603C}"/>
          </ac:picMkLst>
        </pc:picChg>
        <pc:picChg chg="add mod">
          <ac:chgData name="岡田 陸" userId="e4191a97c80654fe" providerId="LiveId" clId="{AF0B3DB8-EC61-4A5A-AD19-275EAF63A3C7}" dt="2023-01-17T07:39:12.810" v="19465" actId="1076"/>
          <ac:picMkLst>
            <pc:docMk/>
            <pc:sldMk cId="1799943416" sldId="293"/>
            <ac:picMk id="19" creationId="{8FDDDF26-9DEA-F461-C77B-74DF3FF8750B}"/>
          </ac:picMkLst>
        </pc:picChg>
        <pc:picChg chg="add mod">
          <ac:chgData name="岡田 陸" userId="e4191a97c80654fe" providerId="LiveId" clId="{AF0B3DB8-EC61-4A5A-AD19-275EAF63A3C7}" dt="2023-01-21T06:56:39.516" v="22925"/>
          <ac:picMkLst>
            <pc:docMk/>
            <pc:sldMk cId="1799943416" sldId="293"/>
            <ac:picMk id="20" creationId="{C5CF1907-3483-D374-F4F7-59295782E985}"/>
          </ac:picMkLst>
        </pc:picChg>
        <pc:picChg chg="add mod">
          <ac:chgData name="岡田 陸" userId="e4191a97c80654fe" providerId="LiveId" clId="{AF0B3DB8-EC61-4A5A-AD19-275EAF63A3C7}" dt="2023-01-17T07:38:57.027" v="19464" actId="1076"/>
          <ac:picMkLst>
            <pc:docMk/>
            <pc:sldMk cId="1799943416" sldId="293"/>
            <ac:picMk id="21" creationId="{EEC36861-6306-F5F3-4233-A5348B9A43C8}"/>
          </ac:picMkLst>
        </pc:picChg>
        <pc:picChg chg="add mod">
          <ac:chgData name="岡田 陸" userId="e4191a97c80654fe" providerId="LiveId" clId="{AF0B3DB8-EC61-4A5A-AD19-275EAF63A3C7}" dt="2023-01-17T07:42:36.272" v="19665" actId="1038"/>
          <ac:picMkLst>
            <pc:docMk/>
            <pc:sldMk cId="1799943416" sldId="293"/>
            <ac:picMk id="22" creationId="{D545239E-7F66-5DC3-1C68-2AC27A2BD98B}"/>
          </ac:picMkLst>
        </pc:picChg>
        <pc:picChg chg="add mod">
          <ac:chgData name="岡田 陸" userId="e4191a97c80654fe" providerId="LiveId" clId="{AF0B3DB8-EC61-4A5A-AD19-275EAF63A3C7}" dt="2023-01-17T07:38:39.258" v="19460" actId="14100"/>
          <ac:picMkLst>
            <pc:docMk/>
            <pc:sldMk cId="1799943416" sldId="293"/>
            <ac:picMk id="23" creationId="{77DDD383-D922-568B-0178-E3585A0A500D}"/>
          </ac:picMkLst>
        </pc:picChg>
        <pc:picChg chg="add del mod">
          <ac:chgData name="岡田 陸" userId="e4191a97c80654fe" providerId="LiveId" clId="{AF0B3DB8-EC61-4A5A-AD19-275EAF63A3C7}" dt="2023-01-17T09:22:34.250" v="21734" actId="21"/>
          <ac:picMkLst>
            <pc:docMk/>
            <pc:sldMk cId="1799943416" sldId="293"/>
            <ac:picMk id="27" creationId="{670ADDCA-044D-5FD6-F0B2-38F5BA99AA5A}"/>
          </ac:picMkLst>
        </pc:picChg>
        <pc:picChg chg="add del mod">
          <ac:chgData name="岡田 陸" userId="e4191a97c80654fe" providerId="LiveId" clId="{AF0B3DB8-EC61-4A5A-AD19-275EAF63A3C7}" dt="2023-01-17T09:22:34.250" v="21734" actId="21"/>
          <ac:picMkLst>
            <pc:docMk/>
            <pc:sldMk cId="1799943416" sldId="293"/>
            <ac:picMk id="28" creationId="{EA92B217-DF2C-69FE-1BA1-F6BC88FF3B90}"/>
          </ac:picMkLst>
        </pc:picChg>
        <pc:picChg chg="add del mod">
          <ac:chgData name="岡田 陸" userId="e4191a97c80654fe" providerId="LiveId" clId="{AF0B3DB8-EC61-4A5A-AD19-275EAF63A3C7}" dt="2023-01-17T09:22:34.250" v="21734" actId="21"/>
          <ac:picMkLst>
            <pc:docMk/>
            <pc:sldMk cId="1799943416" sldId="293"/>
            <ac:picMk id="29" creationId="{73CC1F74-458A-6936-B21A-BB13BF3A958A}"/>
          </ac:picMkLst>
        </pc:picChg>
        <pc:picChg chg="add del mod">
          <ac:chgData name="岡田 陸" userId="e4191a97c80654fe" providerId="LiveId" clId="{AF0B3DB8-EC61-4A5A-AD19-275EAF63A3C7}" dt="2023-01-17T09:22:34.250" v="21734" actId="21"/>
          <ac:picMkLst>
            <pc:docMk/>
            <pc:sldMk cId="1799943416" sldId="293"/>
            <ac:picMk id="30" creationId="{331CE058-1F28-7805-A770-4E306DACE730}"/>
          </ac:picMkLst>
        </pc:picChg>
        <pc:picChg chg="add del mod">
          <ac:chgData name="岡田 陸" userId="e4191a97c80654fe" providerId="LiveId" clId="{AF0B3DB8-EC61-4A5A-AD19-275EAF63A3C7}" dt="2023-01-17T09:22:34.250" v="21734" actId="21"/>
          <ac:picMkLst>
            <pc:docMk/>
            <pc:sldMk cId="1799943416" sldId="293"/>
            <ac:picMk id="31" creationId="{9E170AAD-7157-B846-CB52-90C15A27705A}"/>
          </ac:picMkLst>
        </pc:picChg>
        <pc:cxnChg chg="del">
          <ac:chgData name="岡田 陸" userId="e4191a97c80654fe" providerId="LiveId" clId="{AF0B3DB8-EC61-4A5A-AD19-275EAF63A3C7}" dt="2023-01-15T07:48:51.123" v="10553" actId="478"/>
          <ac:cxnSpMkLst>
            <pc:docMk/>
            <pc:sldMk cId="1799943416" sldId="293"/>
            <ac:cxnSpMk id="7" creationId="{CB4A5412-A1BA-929E-AC37-A462CD066976}"/>
          </ac:cxnSpMkLst>
        </pc:cxnChg>
        <pc:cxnChg chg="add del mod">
          <ac:chgData name="岡田 陸" userId="e4191a97c80654fe" providerId="LiveId" clId="{AF0B3DB8-EC61-4A5A-AD19-275EAF63A3C7}" dt="2023-01-17T06:56:35.245" v="19200" actId="478"/>
          <ac:cxnSpMkLst>
            <pc:docMk/>
            <pc:sldMk cId="1799943416" sldId="293"/>
            <ac:cxnSpMk id="13" creationId="{831A7883-81CA-5EC0-6D33-A00F2B2ED15C}"/>
          </ac:cxnSpMkLst>
        </pc:cxnChg>
        <pc:cxnChg chg="add del mod ord">
          <ac:chgData name="岡田 陸" userId="e4191a97c80654fe" providerId="LiveId" clId="{AF0B3DB8-EC61-4A5A-AD19-275EAF63A3C7}" dt="2023-01-17T07:42:40.547" v="19666" actId="478"/>
          <ac:cxnSpMkLst>
            <pc:docMk/>
            <pc:sldMk cId="1799943416" sldId="293"/>
            <ac:cxnSpMk id="17" creationId="{97DD20EC-BC23-600D-DC93-C6A5D129F995}"/>
          </ac:cxnSpMkLst>
        </pc:cxnChg>
      </pc:sldChg>
      <pc:sldChg chg="addSp delSp modSp add del mod modNotesTx">
        <pc:chgData name="岡田 陸" userId="e4191a97c80654fe" providerId="LiveId" clId="{AF0B3DB8-EC61-4A5A-AD19-275EAF63A3C7}" dt="2023-01-21T06:57:29.697" v="22936" actId="47"/>
        <pc:sldMkLst>
          <pc:docMk/>
          <pc:sldMk cId="4196173164" sldId="294"/>
        </pc:sldMkLst>
        <pc:spChg chg="add mod">
          <ac:chgData name="岡田 陸" userId="e4191a97c80654fe" providerId="LiveId" clId="{AF0B3DB8-EC61-4A5A-AD19-275EAF63A3C7}" dt="2023-01-17T04:09:52.534" v="17461" actId="20577"/>
          <ac:spMkLst>
            <pc:docMk/>
            <pc:sldMk cId="4196173164" sldId="294"/>
            <ac:spMk id="2" creationId="{0253A9C4-9AEF-E845-47FA-4F8ABAE956A9}"/>
          </ac:spMkLst>
        </pc:spChg>
        <pc:spChg chg="del">
          <ac:chgData name="岡田 陸" userId="e4191a97c80654fe" providerId="LiveId" clId="{AF0B3DB8-EC61-4A5A-AD19-275EAF63A3C7}" dt="2023-01-16T16:49:16.897" v="17088" actId="478"/>
          <ac:spMkLst>
            <pc:docMk/>
            <pc:sldMk cId="4196173164" sldId="294"/>
            <ac:spMk id="2" creationId="{D1FA3EF9-CAE9-940A-E6C0-215FD9B80D6B}"/>
          </ac:spMkLst>
        </pc:spChg>
        <pc:spChg chg="del">
          <ac:chgData name="岡田 陸" userId="e4191a97c80654fe" providerId="LiveId" clId="{AF0B3DB8-EC61-4A5A-AD19-275EAF63A3C7}" dt="2023-01-16T16:49:11.582" v="17084" actId="478"/>
          <ac:spMkLst>
            <pc:docMk/>
            <pc:sldMk cId="4196173164" sldId="294"/>
            <ac:spMk id="3" creationId="{02E14D72-D87B-BC76-2A55-421E9344E4DD}"/>
          </ac:spMkLst>
        </pc:spChg>
        <pc:spChg chg="del mod">
          <ac:chgData name="岡田 陸" userId="e4191a97c80654fe" providerId="LiveId" clId="{AF0B3DB8-EC61-4A5A-AD19-275EAF63A3C7}" dt="2023-01-15T16:27:57.856" v="15221" actId="478"/>
          <ac:spMkLst>
            <pc:docMk/>
            <pc:sldMk cId="4196173164" sldId="294"/>
            <ac:spMk id="6" creationId="{E7A26706-20C9-2A1D-A57F-99EE5D256889}"/>
          </ac:spMkLst>
        </pc:spChg>
        <pc:spChg chg="mod">
          <ac:chgData name="岡田 陸" userId="e4191a97c80654fe" providerId="LiveId" clId="{AF0B3DB8-EC61-4A5A-AD19-275EAF63A3C7}" dt="2023-01-15T16:29:08.936" v="15328" actId="14100"/>
          <ac:spMkLst>
            <pc:docMk/>
            <pc:sldMk cId="4196173164" sldId="294"/>
            <ac:spMk id="14" creationId="{A1A4FF22-E9D7-327A-C72B-9CAE3D2C9E91}"/>
          </ac:spMkLst>
        </pc:spChg>
        <pc:spChg chg="add del mod">
          <ac:chgData name="岡田 陸" userId="e4191a97c80654fe" providerId="LiveId" clId="{AF0B3DB8-EC61-4A5A-AD19-275EAF63A3C7}" dt="2023-01-17T08:41:05.809" v="20878"/>
          <ac:spMkLst>
            <pc:docMk/>
            <pc:sldMk cId="4196173164" sldId="294"/>
            <ac:spMk id="22" creationId="{3F3A3888-DB1E-92FF-9B7D-129BC3FE3C9D}"/>
          </ac:spMkLst>
        </pc:spChg>
        <pc:spChg chg="add mod">
          <ac:chgData name="岡田 陸" userId="e4191a97c80654fe" providerId="LiveId" clId="{AF0B3DB8-EC61-4A5A-AD19-275EAF63A3C7}" dt="2023-01-17T08:44:10.561" v="21000" actId="14100"/>
          <ac:spMkLst>
            <pc:docMk/>
            <pc:sldMk cId="4196173164" sldId="294"/>
            <ac:spMk id="23" creationId="{959FF12E-C3D9-6DC4-0446-1A949477E210}"/>
          </ac:spMkLst>
        </pc:spChg>
        <pc:spChg chg="add del mod">
          <ac:chgData name="岡田 陸" userId="e4191a97c80654fe" providerId="LiveId" clId="{AF0B3DB8-EC61-4A5A-AD19-275EAF63A3C7}" dt="2023-01-15T16:22:05.465" v="15124" actId="478"/>
          <ac:spMkLst>
            <pc:docMk/>
            <pc:sldMk cId="4196173164" sldId="294"/>
            <ac:spMk id="24" creationId="{4DD3344E-FD59-39EE-8C21-EE45B812FA3F}"/>
          </ac:spMkLst>
        </pc:spChg>
        <pc:spChg chg="add del mod">
          <ac:chgData name="岡田 陸" userId="e4191a97c80654fe" providerId="LiveId" clId="{AF0B3DB8-EC61-4A5A-AD19-275EAF63A3C7}" dt="2023-01-17T08:43:44.669" v="20994" actId="478"/>
          <ac:spMkLst>
            <pc:docMk/>
            <pc:sldMk cId="4196173164" sldId="294"/>
            <ac:spMk id="24" creationId="{E4C83131-8C35-B421-16A7-210C85752A06}"/>
          </ac:spMkLst>
        </pc:spChg>
        <pc:spChg chg="add mod">
          <ac:chgData name="岡田 陸" userId="e4191a97c80654fe" providerId="LiveId" clId="{AF0B3DB8-EC61-4A5A-AD19-275EAF63A3C7}" dt="2023-01-17T09:02:52.405" v="21234" actId="1076"/>
          <ac:spMkLst>
            <pc:docMk/>
            <pc:sldMk cId="4196173164" sldId="294"/>
            <ac:spMk id="25" creationId="{D201794A-DE9E-CB5A-4F7C-FC69835B6185}"/>
          </ac:spMkLst>
        </pc:spChg>
        <pc:spChg chg="add del mod">
          <ac:chgData name="岡田 陸" userId="e4191a97c80654fe" providerId="LiveId" clId="{AF0B3DB8-EC61-4A5A-AD19-275EAF63A3C7}" dt="2023-01-17T04:09:23.028" v="17453" actId="478"/>
          <ac:spMkLst>
            <pc:docMk/>
            <pc:sldMk cId="4196173164" sldId="294"/>
            <ac:spMk id="26" creationId="{C22988AA-6CF1-0C02-CFF4-2B24648FD942}"/>
          </ac:spMkLst>
        </pc:spChg>
        <pc:spChg chg="add del">
          <ac:chgData name="岡田 陸" userId="e4191a97c80654fe" providerId="LiveId" clId="{AF0B3DB8-EC61-4A5A-AD19-275EAF63A3C7}" dt="2023-01-17T08:43:42.730" v="20993" actId="11529"/>
          <ac:spMkLst>
            <pc:docMk/>
            <pc:sldMk cId="4196173164" sldId="294"/>
            <ac:spMk id="26" creationId="{FA2E8708-B0A7-7849-3B32-64E8256866A7}"/>
          </ac:spMkLst>
        </pc:spChg>
        <pc:spChg chg="add del mod">
          <ac:chgData name="岡田 陸" userId="e4191a97c80654fe" providerId="LiveId" clId="{AF0B3DB8-EC61-4A5A-AD19-275EAF63A3C7}" dt="2023-01-17T08:44:05.594" v="20999" actId="478"/>
          <ac:spMkLst>
            <pc:docMk/>
            <pc:sldMk cId="4196173164" sldId="294"/>
            <ac:spMk id="28" creationId="{F42A9850-52F1-F022-BE9C-7F1EC45918F3}"/>
          </ac:spMkLst>
        </pc:spChg>
        <pc:spChg chg="add mod">
          <ac:chgData name="岡田 陸" userId="e4191a97c80654fe" providerId="LiveId" clId="{AF0B3DB8-EC61-4A5A-AD19-275EAF63A3C7}" dt="2023-01-17T08:44:31.283" v="21007" actId="14100"/>
          <ac:spMkLst>
            <pc:docMk/>
            <pc:sldMk cId="4196173164" sldId="294"/>
            <ac:spMk id="29" creationId="{C0367750-90E3-0D1D-220D-80E8D2FD9C7D}"/>
          </ac:spMkLst>
        </pc:spChg>
        <pc:spChg chg="add mod">
          <ac:chgData name="岡田 陸" userId="e4191a97c80654fe" providerId="LiveId" clId="{AF0B3DB8-EC61-4A5A-AD19-275EAF63A3C7}" dt="2023-01-17T08:44:50.007" v="21013" actId="14100"/>
          <ac:spMkLst>
            <pc:docMk/>
            <pc:sldMk cId="4196173164" sldId="294"/>
            <ac:spMk id="30" creationId="{2B952293-DF9C-144D-59B0-E3CC09AFBDE7}"/>
          </ac:spMkLst>
        </pc:spChg>
        <pc:spChg chg="add mod">
          <ac:chgData name="岡田 陸" userId="e4191a97c80654fe" providerId="LiveId" clId="{AF0B3DB8-EC61-4A5A-AD19-275EAF63A3C7}" dt="2023-01-17T08:45:07.418" v="21019" actId="14100"/>
          <ac:spMkLst>
            <pc:docMk/>
            <pc:sldMk cId="4196173164" sldId="294"/>
            <ac:spMk id="31" creationId="{7C1DB56A-6706-A13E-5862-05ADDB5E49FA}"/>
          </ac:spMkLst>
        </pc:spChg>
        <pc:spChg chg="add mod">
          <ac:chgData name="岡田 陸" userId="e4191a97c80654fe" providerId="LiveId" clId="{AF0B3DB8-EC61-4A5A-AD19-275EAF63A3C7}" dt="2023-01-17T08:46:38.507" v="21042" actId="14100"/>
          <ac:spMkLst>
            <pc:docMk/>
            <pc:sldMk cId="4196173164" sldId="294"/>
            <ac:spMk id="32" creationId="{2CF2F1CD-7572-334B-202E-C4BA8D11F5F9}"/>
          </ac:spMkLst>
        </pc:spChg>
        <pc:spChg chg="add mod">
          <ac:chgData name="岡田 陸" userId="e4191a97c80654fe" providerId="LiveId" clId="{AF0B3DB8-EC61-4A5A-AD19-275EAF63A3C7}" dt="2023-01-17T08:45:51.009" v="21029" actId="14100"/>
          <ac:spMkLst>
            <pc:docMk/>
            <pc:sldMk cId="4196173164" sldId="294"/>
            <ac:spMk id="33" creationId="{219EEA7B-19A9-8BAC-A97F-A3A6810991D6}"/>
          </ac:spMkLst>
        </pc:spChg>
        <pc:spChg chg="add mod">
          <ac:chgData name="岡田 陸" userId="e4191a97c80654fe" providerId="LiveId" clId="{AF0B3DB8-EC61-4A5A-AD19-275EAF63A3C7}" dt="2023-01-17T08:46:10.056" v="21035" actId="14100"/>
          <ac:spMkLst>
            <pc:docMk/>
            <pc:sldMk cId="4196173164" sldId="294"/>
            <ac:spMk id="34" creationId="{252F2E2E-8EBB-D13B-837F-DC7EF1D9EE4B}"/>
          </ac:spMkLst>
        </pc:spChg>
        <pc:spChg chg="add del mod">
          <ac:chgData name="岡田 陸" userId="e4191a97c80654fe" providerId="LiveId" clId="{AF0B3DB8-EC61-4A5A-AD19-275EAF63A3C7}" dt="2023-01-15T16:27:59.406" v="15222" actId="478"/>
          <ac:spMkLst>
            <pc:docMk/>
            <pc:sldMk cId="4196173164" sldId="294"/>
            <ac:spMk id="34" creationId="{40060F06-981C-32BB-7D16-FE7C384A9252}"/>
          </ac:spMkLst>
        </pc:spChg>
        <pc:spChg chg="add mod">
          <ac:chgData name="岡田 陸" userId="e4191a97c80654fe" providerId="LiveId" clId="{AF0B3DB8-EC61-4A5A-AD19-275EAF63A3C7}" dt="2023-01-17T08:39:28.793" v="20810" actId="1076"/>
          <ac:spMkLst>
            <pc:docMk/>
            <pc:sldMk cId="4196173164" sldId="294"/>
            <ac:spMk id="35" creationId="{39BCE90B-517B-8A89-552F-A6733854EC59}"/>
          </ac:spMkLst>
        </pc:spChg>
        <pc:spChg chg="add mod">
          <ac:chgData name="岡田 陸" userId="e4191a97c80654fe" providerId="LiveId" clId="{AF0B3DB8-EC61-4A5A-AD19-275EAF63A3C7}" dt="2023-01-17T08:46:28.415" v="21039" actId="14100"/>
          <ac:spMkLst>
            <pc:docMk/>
            <pc:sldMk cId="4196173164" sldId="294"/>
            <ac:spMk id="36" creationId="{19C9CCC7-C2D8-710F-9861-7A5FCFFE7DD4}"/>
          </ac:spMkLst>
        </pc:spChg>
        <pc:spChg chg="add del mod">
          <ac:chgData name="岡田 陸" userId="e4191a97c80654fe" providerId="LiveId" clId="{AF0B3DB8-EC61-4A5A-AD19-275EAF63A3C7}" dt="2023-01-15T16:29:58.235" v="15397" actId="478"/>
          <ac:spMkLst>
            <pc:docMk/>
            <pc:sldMk cId="4196173164" sldId="294"/>
            <ac:spMk id="36" creationId="{499B5459-317B-C94B-DB9A-F2D43FC0E9B2}"/>
          </ac:spMkLst>
        </pc:spChg>
        <pc:spChg chg="add mod">
          <ac:chgData name="岡田 陸" userId="e4191a97c80654fe" providerId="LiveId" clId="{AF0B3DB8-EC61-4A5A-AD19-275EAF63A3C7}" dt="2023-01-17T09:07:44.344" v="21465" actId="1076"/>
          <ac:spMkLst>
            <pc:docMk/>
            <pc:sldMk cId="4196173164" sldId="294"/>
            <ac:spMk id="37" creationId="{F986CC8F-04C5-2BA3-6ED1-D3E3EDE3B609}"/>
          </ac:spMkLst>
        </pc:spChg>
        <pc:spChg chg="add mod">
          <ac:chgData name="岡田 陸" userId="e4191a97c80654fe" providerId="LiveId" clId="{AF0B3DB8-EC61-4A5A-AD19-275EAF63A3C7}" dt="2023-01-15T16:37:20.875" v="15828" actId="14100"/>
          <ac:spMkLst>
            <pc:docMk/>
            <pc:sldMk cId="4196173164" sldId="294"/>
            <ac:spMk id="38" creationId="{27E4D4AD-9DB9-25B7-592E-0295A3C44223}"/>
          </ac:spMkLst>
        </pc:spChg>
        <pc:spChg chg="add mod">
          <ac:chgData name="岡田 陸" userId="e4191a97c80654fe" providerId="LiveId" clId="{AF0B3DB8-EC61-4A5A-AD19-275EAF63A3C7}" dt="2023-01-17T08:47:28.246" v="21054" actId="14100"/>
          <ac:spMkLst>
            <pc:docMk/>
            <pc:sldMk cId="4196173164" sldId="294"/>
            <ac:spMk id="38" creationId="{D6E430A0-1E0D-73AC-358C-F040B3400E8C}"/>
          </ac:spMkLst>
        </pc:spChg>
        <pc:spChg chg="add mod">
          <ac:chgData name="岡田 陸" userId="e4191a97c80654fe" providerId="LiveId" clId="{AF0B3DB8-EC61-4A5A-AD19-275EAF63A3C7}" dt="2023-01-17T08:47:17.052" v="21051" actId="688"/>
          <ac:spMkLst>
            <pc:docMk/>
            <pc:sldMk cId="4196173164" sldId="294"/>
            <ac:spMk id="39" creationId="{86E04C71-A87C-5597-AC13-808016A52FF8}"/>
          </ac:spMkLst>
        </pc:spChg>
        <pc:spChg chg="add del mod">
          <ac:chgData name="岡田 陸" userId="e4191a97c80654fe" providerId="LiveId" clId="{AF0B3DB8-EC61-4A5A-AD19-275EAF63A3C7}" dt="2023-01-16T16:49:20.764" v="17093" actId="478"/>
          <ac:spMkLst>
            <pc:docMk/>
            <pc:sldMk cId="4196173164" sldId="294"/>
            <ac:spMk id="39" creationId="{F980FB08-13CC-4FDC-486C-832BE8E625A4}"/>
          </ac:spMkLst>
        </pc:spChg>
        <pc:spChg chg="add mod">
          <ac:chgData name="岡田 陸" userId="e4191a97c80654fe" providerId="LiveId" clId="{AF0B3DB8-EC61-4A5A-AD19-275EAF63A3C7}" dt="2023-01-17T09:02:58.732" v="21237" actId="1076"/>
          <ac:spMkLst>
            <pc:docMk/>
            <pc:sldMk cId="4196173164" sldId="294"/>
            <ac:spMk id="40" creationId="{433167F0-5A79-0716-6498-8C038B65513E}"/>
          </ac:spMkLst>
        </pc:spChg>
        <pc:spChg chg="add del mod">
          <ac:chgData name="岡田 陸" userId="e4191a97c80654fe" providerId="LiveId" clId="{AF0B3DB8-EC61-4A5A-AD19-275EAF63A3C7}" dt="2023-01-16T16:49:18.786" v="17091" actId="478"/>
          <ac:spMkLst>
            <pc:docMk/>
            <pc:sldMk cId="4196173164" sldId="294"/>
            <ac:spMk id="40" creationId="{7D2E6308-644C-B50A-571D-832856B1878E}"/>
          </ac:spMkLst>
        </pc:spChg>
        <pc:spChg chg="add mod">
          <ac:chgData name="岡田 陸" userId="e4191a97c80654fe" providerId="LiveId" clId="{AF0B3DB8-EC61-4A5A-AD19-275EAF63A3C7}" dt="2023-01-17T09:08:29.649" v="21504" actId="115"/>
          <ac:spMkLst>
            <pc:docMk/>
            <pc:sldMk cId="4196173164" sldId="294"/>
            <ac:spMk id="41" creationId="{2500A052-0A16-16D2-E37D-5024AA9016EE}"/>
          </ac:spMkLst>
        </pc:spChg>
        <pc:spChg chg="add mod">
          <ac:chgData name="岡田 陸" userId="e4191a97c80654fe" providerId="LiveId" clId="{AF0B3DB8-EC61-4A5A-AD19-275EAF63A3C7}" dt="2023-01-17T09:27:49.810" v="22123" actId="14100"/>
          <ac:spMkLst>
            <pc:docMk/>
            <pc:sldMk cId="4196173164" sldId="294"/>
            <ac:spMk id="42" creationId="{426CAC6B-155D-24FB-0104-FB17E35E0838}"/>
          </ac:spMkLst>
        </pc:spChg>
        <pc:spChg chg="add del mod">
          <ac:chgData name="岡田 陸" userId="e4191a97c80654fe" providerId="LiveId" clId="{AF0B3DB8-EC61-4A5A-AD19-275EAF63A3C7}" dt="2023-01-16T16:49:16.125" v="17087" actId="478"/>
          <ac:spMkLst>
            <pc:docMk/>
            <pc:sldMk cId="4196173164" sldId="294"/>
            <ac:spMk id="42" creationId="{5567914C-675B-EAB0-D798-083EC88D8F7D}"/>
          </ac:spMkLst>
        </pc:spChg>
        <pc:spChg chg="add del mod">
          <ac:chgData name="岡田 陸" userId="e4191a97c80654fe" providerId="LiveId" clId="{AF0B3DB8-EC61-4A5A-AD19-275EAF63A3C7}" dt="2023-01-16T16:49:31.190" v="17094" actId="478"/>
          <ac:spMkLst>
            <pc:docMk/>
            <pc:sldMk cId="4196173164" sldId="294"/>
            <ac:spMk id="43" creationId="{06FE71FA-200F-8553-C2F1-662382BD8819}"/>
          </ac:spMkLst>
        </pc:spChg>
        <pc:spChg chg="add mod">
          <ac:chgData name="岡田 陸" userId="e4191a97c80654fe" providerId="LiveId" clId="{AF0B3DB8-EC61-4A5A-AD19-275EAF63A3C7}" dt="2023-01-17T09:37:39.148" v="22618" actId="1076"/>
          <ac:spMkLst>
            <pc:docMk/>
            <pc:sldMk cId="4196173164" sldId="294"/>
            <ac:spMk id="43" creationId="{64A1AF7A-EB40-6950-2639-1A313F6EEE4D}"/>
          </ac:spMkLst>
        </pc:spChg>
        <pc:spChg chg="add mod">
          <ac:chgData name="岡田 陸" userId="e4191a97c80654fe" providerId="LiveId" clId="{AF0B3DB8-EC61-4A5A-AD19-275EAF63A3C7}" dt="2023-01-17T09:40:04.428" v="22719" actId="1076"/>
          <ac:spMkLst>
            <pc:docMk/>
            <pc:sldMk cId="4196173164" sldId="294"/>
            <ac:spMk id="44" creationId="{D38C8DFE-8D4D-79A2-1C21-57657C4F8F77}"/>
          </ac:spMkLst>
        </pc:spChg>
        <pc:spChg chg="add del mod">
          <ac:chgData name="岡田 陸" userId="e4191a97c80654fe" providerId="LiveId" clId="{AF0B3DB8-EC61-4A5A-AD19-275EAF63A3C7}" dt="2023-01-16T16:49:10.068" v="17083" actId="478"/>
          <ac:spMkLst>
            <pc:docMk/>
            <pc:sldMk cId="4196173164" sldId="294"/>
            <ac:spMk id="46" creationId="{6BD09BEC-85A6-D797-A82F-D60593D870D5}"/>
          </ac:spMkLst>
        </pc:spChg>
        <pc:spChg chg="add mod">
          <ac:chgData name="岡田 陸" userId="e4191a97c80654fe" providerId="LiveId" clId="{AF0B3DB8-EC61-4A5A-AD19-275EAF63A3C7}" dt="2023-01-15T16:43:20.310" v="16012" actId="1076"/>
          <ac:spMkLst>
            <pc:docMk/>
            <pc:sldMk cId="4196173164" sldId="294"/>
            <ac:spMk id="47" creationId="{CFD0124C-E5AC-63C1-34B8-8A970F94FE87}"/>
          </ac:spMkLst>
        </pc:spChg>
        <pc:picChg chg="add del mod">
          <ac:chgData name="岡田 陸" userId="e4191a97c80654fe" providerId="LiveId" clId="{AF0B3DB8-EC61-4A5A-AD19-275EAF63A3C7}" dt="2023-01-15T16:08:33.367" v="14597"/>
          <ac:picMkLst>
            <pc:docMk/>
            <pc:sldMk cId="4196173164" sldId="294"/>
            <ac:picMk id="2" creationId="{2C4BCAA8-287C-7020-ABF6-D6EEE8DDFEE0}"/>
          </ac:picMkLst>
        </pc:picChg>
        <pc:picChg chg="add del mod">
          <ac:chgData name="岡田 陸" userId="e4191a97c80654fe" providerId="LiveId" clId="{AF0B3DB8-EC61-4A5A-AD19-275EAF63A3C7}" dt="2023-01-17T08:32:45.512" v="20701" actId="478"/>
          <ac:picMkLst>
            <pc:docMk/>
            <pc:sldMk cId="4196173164" sldId="294"/>
            <ac:picMk id="3" creationId="{143A4C04-E533-E0DF-4C32-A3A0CCAF6B8D}"/>
          </ac:picMkLst>
        </pc:picChg>
        <pc:picChg chg="add del mod">
          <ac:chgData name="岡田 陸" userId="e4191a97c80654fe" providerId="LiveId" clId="{AF0B3DB8-EC61-4A5A-AD19-275EAF63A3C7}" dt="2023-01-15T16:08:33.367" v="14597"/>
          <ac:picMkLst>
            <pc:docMk/>
            <pc:sldMk cId="4196173164" sldId="294"/>
            <ac:picMk id="3" creationId="{6E98919C-4C3A-DE17-303F-CDA9A90CE2F8}"/>
          </ac:picMkLst>
        </pc:picChg>
        <pc:picChg chg="add del mod">
          <ac:chgData name="岡田 陸" userId="e4191a97c80654fe" providerId="LiveId" clId="{AF0B3DB8-EC61-4A5A-AD19-275EAF63A3C7}" dt="2023-01-15T16:08:33.367" v="14597"/>
          <ac:picMkLst>
            <pc:docMk/>
            <pc:sldMk cId="4196173164" sldId="294"/>
            <ac:picMk id="4" creationId="{9B970B6B-4323-770D-5D2F-24604BA8DCEB}"/>
          </ac:picMkLst>
        </pc:picChg>
        <pc:picChg chg="add del mod">
          <ac:chgData name="岡田 陸" userId="e4191a97c80654fe" providerId="LiveId" clId="{AF0B3DB8-EC61-4A5A-AD19-275EAF63A3C7}" dt="2023-01-17T08:32:45.512" v="20701" actId="478"/>
          <ac:picMkLst>
            <pc:docMk/>
            <pc:sldMk cId="4196173164" sldId="294"/>
            <ac:picMk id="4" creationId="{A010A210-B37F-AA21-5885-830E90CD4577}"/>
          </ac:picMkLst>
        </pc:picChg>
        <pc:picChg chg="add del mod">
          <ac:chgData name="岡田 陸" userId="e4191a97c80654fe" providerId="LiveId" clId="{AF0B3DB8-EC61-4A5A-AD19-275EAF63A3C7}" dt="2023-01-15T16:08:33.367" v="14597"/>
          <ac:picMkLst>
            <pc:docMk/>
            <pc:sldMk cId="4196173164" sldId="294"/>
            <ac:picMk id="5" creationId="{9BE1B914-7F99-6641-75C1-B24AD3266BA6}"/>
          </ac:picMkLst>
        </pc:picChg>
        <pc:picChg chg="add del mod">
          <ac:chgData name="岡田 陸" userId="e4191a97c80654fe" providerId="LiveId" clId="{AF0B3DB8-EC61-4A5A-AD19-275EAF63A3C7}" dt="2023-01-17T08:32:45.512" v="20701" actId="478"/>
          <ac:picMkLst>
            <pc:docMk/>
            <pc:sldMk cId="4196173164" sldId="294"/>
            <ac:picMk id="5" creationId="{A552F3D8-9AED-7C21-9FB5-E38CD192811F}"/>
          </ac:picMkLst>
        </pc:picChg>
        <pc:picChg chg="add del mod">
          <ac:chgData name="岡田 陸" userId="e4191a97c80654fe" providerId="LiveId" clId="{AF0B3DB8-EC61-4A5A-AD19-275EAF63A3C7}" dt="2023-01-17T08:32:45.512" v="20701" actId="478"/>
          <ac:picMkLst>
            <pc:docMk/>
            <pc:sldMk cId="4196173164" sldId="294"/>
            <ac:picMk id="6" creationId="{251A2094-B9C1-C155-919A-96426474A4A0}"/>
          </ac:picMkLst>
        </pc:picChg>
        <pc:picChg chg="add del mod">
          <ac:chgData name="岡田 陸" userId="e4191a97c80654fe" providerId="LiveId" clId="{AF0B3DB8-EC61-4A5A-AD19-275EAF63A3C7}" dt="2023-01-17T08:32:45.512" v="20701" actId="478"/>
          <ac:picMkLst>
            <pc:docMk/>
            <pc:sldMk cId="4196173164" sldId="294"/>
            <ac:picMk id="7" creationId="{C80CB64D-4B94-DF69-C48D-B9102711D0F6}"/>
          </ac:picMkLst>
        </pc:picChg>
        <pc:picChg chg="add del mod">
          <ac:chgData name="岡田 陸" userId="e4191a97c80654fe" providerId="LiveId" clId="{AF0B3DB8-EC61-4A5A-AD19-275EAF63A3C7}" dt="2023-01-15T16:08:33.367" v="14597"/>
          <ac:picMkLst>
            <pc:docMk/>
            <pc:sldMk cId="4196173164" sldId="294"/>
            <ac:picMk id="7" creationId="{D7625658-3A4B-2892-A179-C4CE899FECCB}"/>
          </ac:picMkLst>
        </pc:picChg>
        <pc:picChg chg="add mod ord modCrop">
          <ac:chgData name="岡田 陸" userId="e4191a97c80654fe" providerId="LiveId" clId="{AF0B3DB8-EC61-4A5A-AD19-275EAF63A3C7}" dt="2023-01-17T08:38:17.304" v="20790" actId="732"/>
          <ac:picMkLst>
            <pc:docMk/>
            <pc:sldMk cId="4196173164" sldId="294"/>
            <ac:picMk id="8" creationId="{473619F0-B5D9-614A-3987-35BB6835FBD9}"/>
          </ac:picMkLst>
        </pc:picChg>
        <pc:picChg chg="add del mod">
          <ac:chgData name="岡田 陸" userId="e4191a97c80654fe" providerId="LiveId" clId="{AF0B3DB8-EC61-4A5A-AD19-275EAF63A3C7}" dt="2023-01-15T16:08:33.367" v="14597"/>
          <ac:picMkLst>
            <pc:docMk/>
            <pc:sldMk cId="4196173164" sldId="294"/>
            <ac:picMk id="8" creationId="{4F2508EE-9CBF-0E13-0364-3DEC280DF9A3}"/>
          </ac:picMkLst>
        </pc:picChg>
        <pc:picChg chg="add del mod">
          <ac:chgData name="岡田 陸" userId="e4191a97c80654fe" providerId="LiveId" clId="{AF0B3DB8-EC61-4A5A-AD19-275EAF63A3C7}" dt="2023-01-15T16:08:33.367" v="14597"/>
          <ac:picMkLst>
            <pc:docMk/>
            <pc:sldMk cId="4196173164" sldId="294"/>
            <ac:picMk id="9" creationId="{069D213C-B263-BEEA-208E-B0BD4A6183FF}"/>
          </ac:picMkLst>
        </pc:picChg>
        <pc:picChg chg="add mod ord modCrop">
          <ac:chgData name="岡田 陸" userId="e4191a97c80654fe" providerId="LiveId" clId="{AF0B3DB8-EC61-4A5A-AD19-275EAF63A3C7}" dt="2023-01-17T08:38:21.145" v="20791" actId="732"/>
          <ac:picMkLst>
            <pc:docMk/>
            <pc:sldMk cId="4196173164" sldId="294"/>
            <ac:picMk id="9" creationId="{8FAEED27-F971-1229-66F0-4F639FA09F52}"/>
          </ac:picMkLst>
        </pc:picChg>
        <pc:picChg chg="add del mod">
          <ac:chgData name="岡田 陸" userId="e4191a97c80654fe" providerId="LiveId" clId="{AF0B3DB8-EC61-4A5A-AD19-275EAF63A3C7}" dt="2023-01-15T16:08:33.367" v="14597"/>
          <ac:picMkLst>
            <pc:docMk/>
            <pc:sldMk cId="4196173164" sldId="294"/>
            <ac:picMk id="10" creationId="{0AD203A1-3CC9-F97A-B3AB-53D6243F28CB}"/>
          </ac:picMkLst>
        </pc:picChg>
        <pc:picChg chg="add mod ord modCrop">
          <ac:chgData name="岡田 陸" userId="e4191a97c80654fe" providerId="LiveId" clId="{AF0B3DB8-EC61-4A5A-AD19-275EAF63A3C7}" dt="2023-01-17T08:38:23.990" v="20792" actId="732"/>
          <ac:picMkLst>
            <pc:docMk/>
            <pc:sldMk cId="4196173164" sldId="294"/>
            <ac:picMk id="10" creationId="{539EEDA8-8539-3987-9B10-3A59B4C98B80}"/>
          </ac:picMkLst>
        </pc:picChg>
        <pc:picChg chg="add del mod">
          <ac:chgData name="岡田 陸" userId="e4191a97c80654fe" providerId="LiveId" clId="{AF0B3DB8-EC61-4A5A-AD19-275EAF63A3C7}" dt="2023-01-15T16:08:33.367" v="14597"/>
          <ac:picMkLst>
            <pc:docMk/>
            <pc:sldMk cId="4196173164" sldId="294"/>
            <ac:picMk id="11" creationId="{E85A3DD9-9781-2E0F-C1A6-CF700D1C61E5}"/>
          </ac:picMkLst>
        </pc:picChg>
        <pc:picChg chg="add mod ord modCrop">
          <ac:chgData name="岡田 陸" userId="e4191a97c80654fe" providerId="LiveId" clId="{AF0B3DB8-EC61-4A5A-AD19-275EAF63A3C7}" dt="2023-01-17T08:38:27.393" v="20793" actId="732"/>
          <ac:picMkLst>
            <pc:docMk/>
            <pc:sldMk cId="4196173164" sldId="294"/>
            <ac:picMk id="11" creationId="{FD5029AB-BFA7-81DA-5877-B52906AB40F1}"/>
          </ac:picMkLst>
        </pc:picChg>
        <pc:picChg chg="add del mod">
          <ac:chgData name="岡田 陸" userId="e4191a97c80654fe" providerId="LiveId" clId="{AF0B3DB8-EC61-4A5A-AD19-275EAF63A3C7}" dt="2023-01-15T16:08:33.367" v="14597"/>
          <ac:picMkLst>
            <pc:docMk/>
            <pc:sldMk cId="4196173164" sldId="294"/>
            <ac:picMk id="12" creationId="{A24905B2-880D-4C5C-6885-DCF19BC541F4}"/>
          </ac:picMkLst>
        </pc:picChg>
        <pc:picChg chg="add mod ord modCrop">
          <ac:chgData name="岡田 陸" userId="e4191a97c80654fe" providerId="LiveId" clId="{AF0B3DB8-EC61-4A5A-AD19-275EAF63A3C7}" dt="2023-01-17T08:38:36.021" v="20798" actId="1037"/>
          <ac:picMkLst>
            <pc:docMk/>
            <pc:sldMk cId="4196173164" sldId="294"/>
            <ac:picMk id="12" creationId="{CE089C48-86E3-FF19-4E54-0DD75CEEE7C5}"/>
          </ac:picMkLst>
        </pc:picChg>
        <pc:picChg chg="add mod modCrop">
          <ac:chgData name="岡田 陸" userId="e4191a97c80654fe" providerId="LiveId" clId="{AF0B3DB8-EC61-4A5A-AD19-275EAF63A3C7}" dt="2023-01-15T16:29:14.558" v="15341" actId="1035"/>
          <ac:picMkLst>
            <pc:docMk/>
            <pc:sldMk cId="4196173164" sldId="294"/>
            <ac:picMk id="13" creationId="{7FE6A5FB-D859-7E70-1945-3423B80865B2}"/>
          </ac:picMkLst>
        </pc:picChg>
        <pc:picChg chg="add mod modCrop">
          <ac:chgData name="岡田 陸" userId="e4191a97c80654fe" providerId="LiveId" clId="{AF0B3DB8-EC61-4A5A-AD19-275EAF63A3C7}" dt="2023-01-15T16:29:14.558" v="15341" actId="1035"/>
          <ac:picMkLst>
            <pc:docMk/>
            <pc:sldMk cId="4196173164" sldId="294"/>
            <ac:picMk id="15" creationId="{F17EDFA9-8C54-C890-1097-C18819DBDC78}"/>
          </ac:picMkLst>
        </pc:picChg>
        <pc:picChg chg="add mod modCrop">
          <ac:chgData name="岡田 陸" userId="e4191a97c80654fe" providerId="LiveId" clId="{AF0B3DB8-EC61-4A5A-AD19-275EAF63A3C7}" dt="2023-01-15T16:29:14.558" v="15341" actId="1035"/>
          <ac:picMkLst>
            <pc:docMk/>
            <pc:sldMk cId="4196173164" sldId="294"/>
            <ac:picMk id="16" creationId="{AA9C5218-AD32-99EB-DB0D-326EAF1B4DF1}"/>
          </ac:picMkLst>
        </pc:picChg>
        <pc:picChg chg="add mod modCrop">
          <ac:chgData name="岡田 陸" userId="e4191a97c80654fe" providerId="LiveId" clId="{AF0B3DB8-EC61-4A5A-AD19-275EAF63A3C7}" dt="2023-01-15T16:29:14.558" v="15341" actId="1035"/>
          <ac:picMkLst>
            <pc:docMk/>
            <pc:sldMk cId="4196173164" sldId="294"/>
            <ac:picMk id="17" creationId="{896CEEFF-DF81-3217-D043-B90E6CFC42B7}"/>
          </ac:picMkLst>
        </pc:picChg>
        <pc:picChg chg="add mod ord modCrop">
          <ac:chgData name="岡田 陸" userId="e4191a97c80654fe" providerId="LiveId" clId="{AF0B3DB8-EC61-4A5A-AD19-275EAF63A3C7}" dt="2023-01-15T16:29:14.558" v="15341" actId="1035"/>
          <ac:picMkLst>
            <pc:docMk/>
            <pc:sldMk cId="4196173164" sldId="294"/>
            <ac:picMk id="18" creationId="{18CDEFBF-50CE-58AE-E160-FE71DA1A71F2}"/>
          </ac:picMkLst>
        </pc:picChg>
        <pc:picChg chg="add del mod modCrop">
          <ac:chgData name="岡田 陸" userId="e4191a97c80654fe" providerId="LiveId" clId="{AF0B3DB8-EC61-4A5A-AD19-275EAF63A3C7}" dt="2023-01-15T16:26:10.489" v="15185" actId="478"/>
          <ac:picMkLst>
            <pc:docMk/>
            <pc:sldMk cId="4196173164" sldId="294"/>
            <ac:picMk id="19" creationId="{20243EDA-E9A7-2C60-13B3-C8D0AFACE91C}"/>
          </ac:picMkLst>
        </pc:picChg>
        <pc:picChg chg="add del mod">
          <ac:chgData name="岡田 陸" userId="e4191a97c80654fe" providerId="LiveId" clId="{AF0B3DB8-EC61-4A5A-AD19-275EAF63A3C7}" dt="2023-01-17T08:38:52.783" v="20802" actId="478"/>
          <ac:picMkLst>
            <pc:docMk/>
            <pc:sldMk cId="4196173164" sldId="294"/>
            <ac:picMk id="19" creationId="{2046F096-8AAF-B131-2E64-8DAD2ECF20B4}"/>
          </ac:picMkLst>
        </pc:picChg>
        <pc:picChg chg="add mod modCrop">
          <ac:chgData name="岡田 陸" userId="e4191a97c80654fe" providerId="LiveId" clId="{AF0B3DB8-EC61-4A5A-AD19-275EAF63A3C7}" dt="2023-01-17T08:39:18.508" v="20809" actId="1076"/>
          <ac:picMkLst>
            <pc:docMk/>
            <pc:sldMk cId="4196173164" sldId="294"/>
            <ac:picMk id="20" creationId="{42CCE48A-3959-C1E8-05B9-5C703C3782F5}"/>
          </ac:picMkLst>
        </pc:picChg>
        <pc:picChg chg="add del mod modCrop">
          <ac:chgData name="岡田 陸" userId="e4191a97c80654fe" providerId="LiveId" clId="{AF0B3DB8-EC61-4A5A-AD19-275EAF63A3C7}" dt="2023-01-15T16:26:10.489" v="15185" actId="478"/>
          <ac:picMkLst>
            <pc:docMk/>
            <pc:sldMk cId="4196173164" sldId="294"/>
            <ac:picMk id="20" creationId="{9A0778DA-954E-6A55-30A9-5B75B0C04914}"/>
          </ac:picMkLst>
        </pc:picChg>
        <pc:picChg chg="add del mod modCrop">
          <ac:chgData name="岡田 陸" userId="e4191a97c80654fe" providerId="LiveId" clId="{AF0B3DB8-EC61-4A5A-AD19-275EAF63A3C7}" dt="2023-01-15T16:26:10.489" v="15185" actId="478"/>
          <ac:picMkLst>
            <pc:docMk/>
            <pc:sldMk cId="4196173164" sldId="294"/>
            <ac:picMk id="21" creationId="{97F316FE-C33E-C448-7D26-2DAA49B48C96}"/>
          </ac:picMkLst>
        </pc:picChg>
        <pc:picChg chg="add mod ord">
          <ac:chgData name="岡田 陸" userId="e4191a97c80654fe" providerId="LiveId" clId="{AF0B3DB8-EC61-4A5A-AD19-275EAF63A3C7}" dt="2023-01-17T08:49:37.397" v="21154" actId="1076"/>
          <ac:picMkLst>
            <pc:docMk/>
            <pc:sldMk cId="4196173164" sldId="294"/>
            <ac:picMk id="21" creationId="{A8CB0C81-B51B-461E-1E67-B05A69D17E57}"/>
          </ac:picMkLst>
        </pc:picChg>
        <pc:picChg chg="add del mod modCrop">
          <ac:chgData name="岡田 陸" userId="e4191a97c80654fe" providerId="LiveId" clId="{AF0B3DB8-EC61-4A5A-AD19-275EAF63A3C7}" dt="2023-01-15T16:26:10.489" v="15185" actId="478"/>
          <ac:picMkLst>
            <pc:docMk/>
            <pc:sldMk cId="4196173164" sldId="294"/>
            <ac:picMk id="22" creationId="{2DB5588A-07A1-C319-C3FA-27EA4B4A848D}"/>
          </ac:picMkLst>
        </pc:picChg>
        <pc:picChg chg="add del mod modCrop">
          <ac:chgData name="岡田 陸" userId="e4191a97c80654fe" providerId="LiveId" clId="{AF0B3DB8-EC61-4A5A-AD19-275EAF63A3C7}" dt="2023-01-15T16:26:10.489" v="15185" actId="478"/>
          <ac:picMkLst>
            <pc:docMk/>
            <pc:sldMk cId="4196173164" sldId="294"/>
            <ac:picMk id="23" creationId="{8CDE1424-4109-DE89-2E7C-109C558639E8}"/>
          </ac:picMkLst>
        </pc:picChg>
        <pc:picChg chg="add mod ord modCrop">
          <ac:chgData name="岡田 陸" userId="e4191a97c80654fe" providerId="LiveId" clId="{AF0B3DB8-EC61-4A5A-AD19-275EAF63A3C7}" dt="2023-01-17T08:49:30.438" v="21152" actId="14100"/>
          <ac:picMkLst>
            <pc:docMk/>
            <pc:sldMk cId="4196173164" sldId="294"/>
            <ac:picMk id="27" creationId="{E0DC0FAD-3EF4-165B-63E1-7430DD6E6343}"/>
          </ac:picMkLst>
        </pc:picChg>
        <pc:picChg chg="add mod ord modCrop">
          <ac:chgData name="岡田 陸" userId="e4191a97c80654fe" providerId="LiveId" clId="{AF0B3DB8-EC61-4A5A-AD19-275EAF63A3C7}" dt="2023-01-15T16:37:24.860" v="15831" actId="1076"/>
          <ac:picMkLst>
            <pc:docMk/>
            <pc:sldMk cId="4196173164" sldId="294"/>
            <ac:picMk id="28" creationId="{EEA2E2B9-F0F9-F501-AD12-1F0B71E8D75E}"/>
          </ac:picMkLst>
        </pc:picChg>
        <pc:picChg chg="add del mod ord">
          <ac:chgData name="岡田 陸" userId="e4191a97c80654fe" providerId="LiveId" clId="{AF0B3DB8-EC61-4A5A-AD19-275EAF63A3C7}" dt="2023-01-16T16:49:19.447" v="17092" actId="478"/>
          <ac:picMkLst>
            <pc:docMk/>
            <pc:sldMk cId="4196173164" sldId="294"/>
            <ac:picMk id="29" creationId="{04B7D2BC-65F3-1EEE-C406-CE7D2B446CF7}"/>
          </ac:picMkLst>
        </pc:picChg>
        <pc:picChg chg="add del mod ord">
          <ac:chgData name="岡田 陸" userId="e4191a97c80654fe" providerId="LiveId" clId="{AF0B3DB8-EC61-4A5A-AD19-275EAF63A3C7}" dt="2023-01-16T16:49:18.100" v="17090" actId="478"/>
          <ac:picMkLst>
            <pc:docMk/>
            <pc:sldMk cId="4196173164" sldId="294"/>
            <ac:picMk id="30" creationId="{9ED079AA-7F6E-84F4-8C5D-25EE78DF0241}"/>
          </ac:picMkLst>
        </pc:picChg>
        <pc:picChg chg="add del mod ord">
          <ac:chgData name="岡田 陸" userId="e4191a97c80654fe" providerId="LiveId" clId="{AF0B3DB8-EC61-4A5A-AD19-275EAF63A3C7}" dt="2023-01-16T16:49:17.510" v="17089" actId="478"/>
          <ac:picMkLst>
            <pc:docMk/>
            <pc:sldMk cId="4196173164" sldId="294"/>
            <ac:picMk id="31" creationId="{703F24E5-91B0-C4AE-5689-27C85BA9C93A}"/>
          </ac:picMkLst>
        </pc:picChg>
        <pc:picChg chg="add del mod ord modCrop">
          <ac:chgData name="岡田 陸" userId="e4191a97c80654fe" providerId="LiveId" clId="{AF0B3DB8-EC61-4A5A-AD19-275EAF63A3C7}" dt="2023-01-16T16:49:13.785" v="17085" actId="478"/>
          <ac:picMkLst>
            <pc:docMk/>
            <pc:sldMk cId="4196173164" sldId="294"/>
            <ac:picMk id="32" creationId="{4978143C-49F2-67B4-CEB3-37307F96F440}"/>
          </ac:picMkLst>
        </pc:picChg>
        <pc:picChg chg="add del mod ord">
          <ac:chgData name="岡田 陸" userId="e4191a97c80654fe" providerId="LiveId" clId="{AF0B3DB8-EC61-4A5A-AD19-275EAF63A3C7}" dt="2023-01-16T16:49:35.297" v="17096" actId="478"/>
          <ac:picMkLst>
            <pc:docMk/>
            <pc:sldMk cId="4196173164" sldId="294"/>
            <ac:picMk id="41" creationId="{38D7D5E3-EBCE-D830-CA23-2914E7BE6059}"/>
          </ac:picMkLst>
        </pc:picChg>
        <pc:cxnChg chg="add del mod">
          <ac:chgData name="岡田 陸" userId="e4191a97c80654fe" providerId="LiveId" clId="{AF0B3DB8-EC61-4A5A-AD19-275EAF63A3C7}" dt="2023-01-16T16:49:15.398" v="17086" actId="478"/>
          <ac:cxnSpMkLst>
            <pc:docMk/>
            <pc:sldMk cId="4196173164" sldId="294"/>
            <ac:cxnSpMk id="45" creationId="{E9EA6C57-1E52-0AC8-E43C-CB3478CF0188}"/>
          </ac:cxnSpMkLst>
        </pc:cxnChg>
        <pc:cxnChg chg="add mod">
          <ac:chgData name="岡田 陸" userId="e4191a97c80654fe" providerId="LiveId" clId="{AF0B3DB8-EC61-4A5A-AD19-275EAF63A3C7}" dt="2023-01-17T09:40:39.832" v="22730" actId="208"/>
          <ac:cxnSpMkLst>
            <pc:docMk/>
            <pc:sldMk cId="4196173164" sldId="294"/>
            <ac:cxnSpMk id="46" creationId="{E6BC11C1-DF4E-89D9-2034-AAA2AA143829}"/>
          </ac:cxnSpMkLst>
        </pc:cxnChg>
        <pc:cxnChg chg="add mod">
          <ac:chgData name="岡田 陸" userId="e4191a97c80654fe" providerId="LiveId" clId="{AF0B3DB8-EC61-4A5A-AD19-275EAF63A3C7}" dt="2023-01-17T09:40:34.155" v="22728" actId="1582"/>
          <ac:cxnSpMkLst>
            <pc:docMk/>
            <pc:sldMk cId="4196173164" sldId="294"/>
            <ac:cxnSpMk id="48" creationId="{23AD6F9D-A576-F257-A004-E958B6BBA9EE}"/>
          </ac:cxnSpMkLst>
        </pc:cxnChg>
      </pc:sldChg>
      <pc:sldChg chg="addSp delSp modSp add del mod modNotesTx">
        <pc:chgData name="岡田 陸" userId="e4191a97c80654fe" providerId="LiveId" clId="{AF0B3DB8-EC61-4A5A-AD19-275EAF63A3C7}" dt="2023-01-26T16:44:33.220" v="38707" actId="47"/>
        <pc:sldMkLst>
          <pc:docMk/>
          <pc:sldMk cId="2628136795" sldId="295"/>
        </pc:sldMkLst>
        <pc:spChg chg="mod">
          <ac:chgData name="岡田 陸" userId="e4191a97c80654fe" providerId="LiveId" clId="{AF0B3DB8-EC61-4A5A-AD19-275EAF63A3C7}" dt="2023-01-15T16:51:16.584" v="16284" actId="14100"/>
          <ac:spMkLst>
            <pc:docMk/>
            <pc:sldMk cId="2628136795" sldId="295"/>
            <ac:spMk id="6" creationId="{E7A26706-20C9-2A1D-A57F-99EE5D256889}"/>
          </ac:spMkLst>
        </pc:spChg>
        <pc:spChg chg="del mod">
          <ac:chgData name="岡田 陸" userId="e4191a97c80654fe" providerId="LiveId" clId="{AF0B3DB8-EC61-4A5A-AD19-275EAF63A3C7}" dt="2023-01-17T09:27:38.388" v="22119" actId="478"/>
          <ac:spMkLst>
            <pc:docMk/>
            <pc:sldMk cId="2628136795" sldId="295"/>
            <ac:spMk id="8" creationId="{7F7E5897-703F-6E06-B178-15F19801A86C}"/>
          </ac:spMkLst>
        </pc:spChg>
        <pc:spChg chg="mod">
          <ac:chgData name="岡田 陸" userId="e4191a97c80654fe" providerId="LiveId" clId="{AF0B3DB8-EC61-4A5A-AD19-275EAF63A3C7}" dt="2023-01-17T09:36:33.939" v="22614" actId="1076"/>
          <ac:spMkLst>
            <pc:docMk/>
            <pc:sldMk cId="2628136795" sldId="295"/>
            <ac:spMk id="9" creationId="{684A4735-6D5B-7792-8E63-0401E4430E76}"/>
          </ac:spMkLst>
        </pc:spChg>
        <pc:spChg chg="del">
          <ac:chgData name="岡田 陸" userId="e4191a97c80654fe" providerId="LiveId" clId="{AF0B3DB8-EC61-4A5A-AD19-275EAF63A3C7}" dt="2023-01-17T09:21:38.584" v="21723" actId="478"/>
          <ac:spMkLst>
            <pc:docMk/>
            <pc:sldMk cId="2628136795" sldId="295"/>
            <ac:spMk id="10" creationId="{8808628D-8B9E-B431-8AC8-AFD70D60C501}"/>
          </ac:spMkLst>
        </pc:spChg>
        <pc:spChg chg="add del mod">
          <ac:chgData name="岡田 陸" userId="e4191a97c80654fe" providerId="LiveId" clId="{AF0B3DB8-EC61-4A5A-AD19-275EAF63A3C7}" dt="2023-01-17T09:21:38.584" v="21723" actId="478"/>
          <ac:spMkLst>
            <pc:docMk/>
            <pc:sldMk cId="2628136795" sldId="295"/>
            <ac:spMk id="13" creationId="{C3DD5F4F-442C-9ED8-6C77-6AD9A87E585C}"/>
          </ac:spMkLst>
        </pc:spChg>
        <pc:spChg chg="mod">
          <ac:chgData name="岡田 陸" userId="e4191a97c80654fe" providerId="LiveId" clId="{AF0B3DB8-EC61-4A5A-AD19-275EAF63A3C7}" dt="2023-01-15T16:48:02.128" v="16172" actId="20577"/>
          <ac:spMkLst>
            <pc:docMk/>
            <pc:sldMk cId="2628136795" sldId="295"/>
            <ac:spMk id="14" creationId="{A1A4FF22-E9D7-327A-C72B-9CAE3D2C9E91}"/>
          </ac:spMkLst>
        </pc:spChg>
        <pc:spChg chg="add mod">
          <ac:chgData name="岡田 陸" userId="e4191a97c80654fe" providerId="LiveId" clId="{AF0B3DB8-EC61-4A5A-AD19-275EAF63A3C7}" dt="2023-01-17T09:36:29.116" v="22613" actId="404"/>
          <ac:spMkLst>
            <pc:docMk/>
            <pc:sldMk cId="2628136795" sldId="295"/>
            <ac:spMk id="15" creationId="{74C0621C-09C8-4183-A9EB-0A48DF3419ED}"/>
          </ac:spMkLst>
        </pc:spChg>
        <pc:spChg chg="del">
          <ac:chgData name="岡田 陸" userId="e4191a97c80654fe" providerId="LiveId" clId="{AF0B3DB8-EC61-4A5A-AD19-275EAF63A3C7}" dt="2023-01-17T09:21:38.584" v="21723" actId="478"/>
          <ac:spMkLst>
            <pc:docMk/>
            <pc:sldMk cId="2628136795" sldId="295"/>
            <ac:spMk id="16" creationId="{63082592-D221-7C3C-21F2-C3DC36D8D62E}"/>
          </ac:spMkLst>
        </pc:spChg>
        <pc:spChg chg="del">
          <ac:chgData name="岡田 陸" userId="e4191a97c80654fe" providerId="LiveId" clId="{AF0B3DB8-EC61-4A5A-AD19-275EAF63A3C7}" dt="2023-01-17T09:21:38.584" v="21723" actId="478"/>
          <ac:spMkLst>
            <pc:docMk/>
            <pc:sldMk cId="2628136795" sldId="295"/>
            <ac:spMk id="17" creationId="{A0424F9B-4B1E-1A57-1380-C526E727F9F0}"/>
          </ac:spMkLst>
        </pc:spChg>
        <pc:spChg chg="add mod">
          <ac:chgData name="岡田 陸" userId="e4191a97c80654fe" providerId="LiveId" clId="{AF0B3DB8-EC61-4A5A-AD19-275EAF63A3C7}" dt="2023-01-17T09:36:33.939" v="22614" actId="1076"/>
          <ac:spMkLst>
            <pc:docMk/>
            <pc:sldMk cId="2628136795" sldId="295"/>
            <ac:spMk id="28" creationId="{58F79A74-F53D-A9A1-6314-AA0CBF4FFD29}"/>
          </ac:spMkLst>
        </pc:spChg>
        <pc:picChg chg="add del mod">
          <ac:chgData name="岡田 陸" userId="e4191a97c80654fe" providerId="LiveId" clId="{AF0B3DB8-EC61-4A5A-AD19-275EAF63A3C7}" dt="2023-01-17T09:21:38.584" v="21723" actId="478"/>
          <ac:picMkLst>
            <pc:docMk/>
            <pc:sldMk cId="2628136795" sldId="295"/>
            <ac:picMk id="2" creationId="{63848A07-72A9-1F3E-8586-1BD047FCC891}"/>
          </ac:picMkLst>
        </pc:picChg>
        <pc:picChg chg="add del mod">
          <ac:chgData name="岡田 陸" userId="e4191a97c80654fe" providerId="LiveId" clId="{AF0B3DB8-EC61-4A5A-AD19-275EAF63A3C7}" dt="2023-01-17T09:21:38.584" v="21723" actId="478"/>
          <ac:picMkLst>
            <pc:docMk/>
            <pc:sldMk cId="2628136795" sldId="295"/>
            <ac:picMk id="3" creationId="{EC839486-7780-6099-F21B-A4BB255B309C}"/>
          </ac:picMkLst>
        </pc:picChg>
        <pc:picChg chg="add del mod">
          <ac:chgData name="岡田 陸" userId="e4191a97c80654fe" providerId="LiveId" clId="{AF0B3DB8-EC61-4A5A-AD19-275EAF63A3C7}" dt="2023-01-17T09:21:38.584" v="21723" actId="478"/>
          <ac:picMkLst>
            <pc:docMk/>
            <pc:sldMk cId="2628136795" sldId="295"/>
            <ac:picMk id="4" creationId="{BFD42442-00BD-C377-0105-DCC5FE4F7C7C}"/>
          </ac:picMkLst>
        </pc:picChg>
        <pc:picChg chg="add del mod">
          <ac:chgData name="岡田 陸" userId="e4191a97c80654fe" providerId="LiveId" clId="{AF0B3DB8-EC61-4A5A-AD19-275EAF63A3C7}" dt="2023-01-17T09:21:38.584" v="21723" actId="478"/>
          <ac:picMkLst>
            <pc:docMk/>
            <pc:sldMk cId="2628136795" sldId="295"/>
            <ac:picMk id="5" creationId="{1A1274B4-3273-2421-B1A2-AE244BE03CBB}"/>
          </ac:picMkLst>
        </pc:picChg>
        <pc:picChg chg="add del mod">
          <ac:chgData name="岡田 陸" userId="e4191a97c80654fe" providerId="LiveId" clId="{AF0B3DB8-EC61-4A5A-AD19-275EAF63A3C7}" dt="2023-01-17T09:21:38.584" v="21723" actId="478"/>
          <ac:picMkLst>
            <pc:docMk/>
            <pc:sldMk cId="2628136795" sldId="295"/>
            <ac:picMk id="7" creationId="{2F93742B-B03E-C268-6F5C-F5019F8DE285}"/>
          </ac:picMkLst>
        </pc:picChg>
        <pc:picChg chg="add del mod">
          <ac:chgData name="岡田 陸" userId="e4191a97c80654fe" providerId="LiveId" clId="{AF0B3DB8-EC61-4A5A-AD19-275EAF63A3C7}" dt="2023-01-17T09:22:39.590" v="21735" actId="478"/>
          <ac:picMkLst>
            <pc:docMk/>
            <pc:sldMk cId="2628136795" sldId="295"/>
            <ac:picMk id="11" creationId="{C61550A1-AFD9-0FD3-6981-90226466A33C}"/>
          </ac:picMkLst>
        </pc:picChg>
        <pc:picChg chg="add del mod">
          <ac:chgData name="岡田 陸" userId="e4191a97c80654fe" providerId="LiveId" clId="{AF0B3DB8-EC61-4A5A-AD19-275EAF63A3C7}" dt="2023-01-17T09:22:39.590" v="21735" actId="478"/>
          <ac:picMkLst>
            <pc:docMk/>
            <pc:sldMk cId="2628136795" sldId="295"/>
            <ac:picMk id="12" creationId="{ED489717-F4E9-08C8-460D-E58EBEC486CC}"/>
          </ac:picMkLst>
        </pc:picChg>
        <pc:picChg chg="add del mod">
          <ac:chgData name="岡田 陸" userId="e4191a97c80654fe" providerId="LiveId" clId="{AF0B3DB8-EC61-4A5A-AD19-275EAF63A3C7}" dt="2023-01-17T09:22:39.590" v="21735" actId="478"/>
          <ac:picMkLst>
            <pc:docMk/>
            <pc:sldMk cId="2628136795" sldId="295"/>
            <ac:picMk id="18" creationId="{616801A9-ADDB-FE59-5512-15AFC152AEA5}"/>
          </ac:picMkLst>
        </pc:picChg>
        <pc:picChg chg="add del mod">
          <ac:chgData name="岡田 陸" userId="e4191a97c80654fe" providerId="LiveId" clId="{AF0B3DB8-EC61-4A5A-AD19-275EAF63A3C7}" dt="2023-01-17T09:22:39.590" v="21735" actId="478"/>
          <ac:picMkLst>
            <pc:docMk/>
            <pc:sldMk cId="2628136795" sldId="295"/>
            <ac:picMk id="19" creationId="{57830555-B03E-0FC8-4BF6-D7D1C8F7D886}"/>
          </ac:picMkLst>
        </pc:picChg>
        <pc:picChg chg="add del mod">
          <ac:chgData name="岡田 陸" userId="e4191a97c80654fe" providerId="LiveId" clId="{AF0B3DB8-EC61-4A5A-AD19-275EAF63A3C7}" dt="2023-01-17T09:22:39.590" v="21735" actId="478"/>
          <ac:picMkLst>
            <pc:docMk/>
            <pc:sldMk cId="2628136795" sldId="295"/>
            <ac:picMk id="20" creationId="{C8B30E42-5A69-1A33-3033-590AB01FFAEC}"/>
          </ac:picMkLst>
        </pc:picChg>
        <pc:picChg chg="add mod">
          <ac:chgData name="岡田 陸" userId="e4191a97c80654fe" providerId="LiveId" clId="{AF0B3DB8-EC61-4A5A-AD19-275EAF63A3C7}" dt="2023-01-17T09:24:25.107" v="21773" actId="1037"/>
          <ac:picMkLst>
            <pc:docMk/>
            <pc:sldMk cId="2628136795" sldId="295"/>
            <ac:picMk id="21" creationId="{2CE40258-B0A1-103B-E20C-2D65EF48889E}"/>
          </ac:picMkLst>
        </pc:picChg>
        <pc:picChg chg="add mod">
          <ac:chgData name="岡田 陸" userId="e4191a97c80654fe" providerId="LiveId" clId="{AF0B3DB8-EC61-4A5A-AD19-275EAF63A3C7}" dt="2023-01-17T09:24:25.107" v="21773" actId="1037"/>
          <ac:picMkLst>
            <pc:docMk/>
            <pc:sldMk cId="2628136795" sldId="295"/>
            <ac:picMk id="22" creationId="{70735944-D5CB-8246-F653-C8C645B85642}"/>
          </ac:picMkLst>
        </pc:picChg>
        <pc:picChg chg="add mod">
          <ac:chgData name="岡田 陸" userId="e4191a97c80654fe" providerId="LiveId" clId="{AF0B3DB8-EC61-4A5A-AD19-275EAF63A3C7}" dt="2023-01-17T09:24:25.107" v="21773" actId="1037"/>
          <ac:picMkLst>
            <pc:docMk/>
            <pc:sldMk cId="2628136795" sldId="295"/>
            <ac:picMk id="23" creationId="{EA471C78-2CF0-FC7C-3C3C-D453173E576B}"/>
          </ac:picMkLst>
        </pc:picChg>
        <pc:picChg chg="add mod">
          <ac:chgData name="岡田 陸" userId="e4191a97c80654fe" providerId="LiveId" clId="{AF0B3DB8-EC61-4A5A-AD19-275EAF63A3C7}" dt="2023-01-17T09:24:25.107" v="21773" actId="1037"/>
          <ac:picMkLst>
            <pc:docMk/>
            <pc:sldMk cId="2628136795" sldId="295"/>
            <ac:picMk id="24" creationId="{8D78947C-224D-05E3-D32B-C4627F244356}"/>
          </ac:picMkLst>
        </pc:picChg>
        <pc:picChg chg="add mod">
          <ac:chgData name="岡田 陸" userId="e4191a97c80654fe" providerId="LiveId" clId="{AF0B3DB8-EC61-4A5A-AD19-275EAF63A3C7}" dt="2023-01-17T09:24:25.107" v="21773" actId="1037"/>
          <ac:picMkLst>
            <pc:docMk/>
            <pc:sldMk cId="2628136795" sldId="295"/>
            <ac:picMk id="25" creationId="{537A43D4-B3CE-3946-D42F-FEDF03C75DEE}"/>
          </ac:picMkLst>
        </pc:picChg>
        <pc:cxnChg chg="add del mod">
          <ac:chgData name="岡田 陸" userId="e4191a97c80654fe" providerId="LiveId" clId="{AF0B3DB8-EC61-4A5A-AD19-275EAF63A3C7}" dt="2023-01-15T16:47:23.906" v="16137" actId="478"/>
          <ac:cxnSpMkLst>
            <pc:docMk/>
            <pc:sldMk cId="2628136795" sldId="295"/>
            <ac:cxnSpMk id="9" creationId="{F6C731AC-2DC7-B302-74AC-C9A6D402ECB0}"/>
          </ac:cxnSpMkLst>
        </pc:cxnChg>
        <pc:cxnChg chg="add del">
          <ac:chgData name="岡田 陸" userId="e4191a97c80654fe" providerId="LiveId" clId="{AF0B3DB8-EC61-4A5A-AD19-275EAF63A3C7}" dt="2023-01-17T09:24:46.343" v="21775" actId="11529"/>
          <ac:cxnSpMkLst>
            <pc:docMk/>
            <pc:sldMk cId="2628136795" sldId="295"/>
            <ac:cxnSpMk id="27" creationId="{13B2527C-E321-D402-4F3E-D757D9863F14}"/>
          </ac:cxnSpMkLst>
        </pc:cxnChg>
      </pc:sldChg>
      <pc:sldChg chg="addSp delSp modSp new add del mod modShow">
        <pc:chgData name="岡田 陸" userId="e4191a97c80654fe" providerId="LiveId" clId="{AF0B3DB8-EC61-4A5A-AD19-275EAF63A3C7}" dt="2023-02-17T03:58:20.560" v="39623" actId="2696"/>
        <pc:sldMkLst>
          <pc:docMk/>
          <pc:sldMk cId="2314180867" sldId="296"/>
        </pc:sldMkLst>
        <pc:spChg chg="del">
          <ac:chgData name="岡田 陸" userId="e4191a97c80654fe" providerId="LiveId" clId="{AF0B3DB8-EC61-4A5A-AD19-275EAF63A3C7}" dt="2023-01-15T13:22:49.207" v="11193" actId="478"/>
          <ac:spMkLst>
            <pc:docMk/>
            <pc:sldMk cId="2314180867" sldId="296"/>
            <ac:spMk id="2" creationId="{0B647FBD-A902-F1E5-BD35-AA21A7C991CE}"/>
          </ac:spMkLst>
        </pc:spChg>
        <pc:spChg chg="del">
          <ac:chgData name="岡田 陸" userId="e4191a97c80654fe" providerId="LiveId" clId="{AF0B3DB8-EC61-4A5A-AD19-275EAF63A3C7}" dt="2023-01-15T13:22:49.207" v="11193" actId="478"/>
          <ac:spMkLst>
            <pc:docMk/>
            <pc:sldMk cId="2314180867" sldId="296"/>
            <ac:spMk id="3" creationId="{17F6D95F-0066-FA56-FE70-62F1DB67FE5F}"/>
          </ac:spMkLst>
        </pc:spChg>
        <pc:spChg chg="add mod">
          <ac:chgData name="岡田 陸" userId="e4191a97c80654fe" providerId="LiveId" clId="{AF0B3DB8-EC61-4A5A-AD19-275EAF63A3C7}" dt="2023-01-15T13:23:00.375" v="11194"/>
          <ac:spMkLst>
            <pc:docMk/>
            <pc:sldMk cId="2314180867" sldId="296"/>
            <ac:spMk id="4" creationId="{371DC5BA-F5C2-4020-BFF2-55E8D560EEE9}"/>
          </ac:spMkLst>
        </pc:spChg>
        <pc:spChg chg="add mod">
          <ac:chgData name="岡田 陸" userId="e4191a97c80654fe" providerId="LiveId" clId="{AF0B3DB8-EC61-4A5A-AD19-275EAF63A3C7}" dt="2023-01-15T13:23:12.080" v="11195" actId="1076"/>
          <ac:spMkLst>
            <pc:docMk/>
            <pc:sldMk cId="2314180867" sldId="296"/>
            <ac:spMk id="5" creationId="{022861E5-DE5D-F924-28D4-70EBBC1A3E2C}"/>
          </ac:spMkLst>
        </pc:spChg>
        <pc:spChg chg="add mod">
          <ac:chgData name="岡田 陸" userId="e4191a97c80654fe" providerId="LiveId" clId="{AF0B3DB8-EC61-4A5A-AD19-275EAF63A3C7}" dt="2023-01-15T13:23:22.217" v="11197" actId="1076"/>
          <ac:spMkLst>
            <pc:docMk/>
            <pc:sldMk cId="2314180867" sldId="296"/>
            <ac:spMk id="6" creationId="{B9A38515-86BF-26F2-FB42-CFF21341A891}"/>
          </ac:spMkLst>
        </pc:spChg>
        <pc:spChg chg="add mod">
          <ac:chgData name="岡田 陸" userId="e4191a97c80654fe" providerId="LiveId" clId="{AF0B3DB8-EC61-4A5A-AD19-275EAF63A3C7}" dt="2023-01-15T13:23:22.217" v="11197" actId="1076"/>
          <ac:spMkLst>
            <pc:docMk/>
            <pc:sldMk cId="2314180867" sldId="296"/>
            <ac:spMk id="7" creationId="{CEE7C42C-5924-7136-2E6C-4D11724D7D75}"/>
          </ac:spMkLst>
        </pc:spChg>
        <pc:spChg chg="add mod">
          <ac:chgData name="岡田 陸" userId="e4191a97c80654fe" providerId="LiveId" clId="{AF0B3DB8-EC61-4A5A-AD19-275EAF63A3C7}" dt="2023-01-15T13:23:31.997" v="11205" actId="20577"/>
          <ac:spMkLst>
            <pc:docMk/>
            <pc:sldMk cId="2314180867" sldId="296"/>
            <ac:spMk id="8" creationId="{FE0FAC06-D922-90D1-8B49-B2A5C9A1CEAD}"/>
          </ac:spMkLst>
        </pc:spChg>
        <pc:picChg chg="add mod">
          <ac:chgData name="岡田 陸" userId="e4191a97c80654fe" providerId="LiveId" clId="{AF0B3DB8-EC61-4A5A-AD19-275EAF63A3C7}" dt="2023-01-17T07:37:31.302" v="19447" actId="1076"/>
          <ac:picMkLst>
            <pc:docMk/>
            <pc:sldMk cId="2314180867" sldId="296"/>
            <ac:picMk id="2" creationId="{FA5C146E-7A3A-F255-147A-A256963DEC54}"/>
          </ac:picMkLst>
        </pc:picChg>
        <pc:picChg chg="add mod">
          <ac:chgData name="岡田 陸" userId="e4191a97c80654fe" providerId="LiveId" clId="{AF0B3DB8-EC61-4A5A-AD19-275EAF63A3C7}" dt="2023-01-17T07:37:33.001" v="19448" actId="1076"/>
          <ac:picMkLst>
            <pc:docMk/>
            <pc:sldMk cId="2314180867" sldId="296"/>
            <ac:picMk id="3" creationId="{BBBE5607-1C76-D07E-84E2-AFD6C6A781E0}"/>
          </ac:picMkLst>
        </pc:picChg>
        <pc:picChg chg="add mod">
          <ac:chgData name="岡田 陸" userId="e4191a97c80654fe" providerId="LiveId" clId="{AF0B3DB8-EC61-4A5A-AD19-275EAF63A3C7}" dt="2023-01-17T07:37:34.091" v="19449" actId="1076"/>
          <ac:picMkLst>
            <pc:docMk/>
            <pc:sldMk cId="2314180867" sldId="296"/>
            <ac:picMk id="9" creationId="{F3D0EEF3-F66B-60F2-8481-CD74D1AC9595}"/>
          </ac:picMkLst>
        </pc:picChg>
        <pc:picChg chg="add del mod modCrop">
          <ac:chgData name="岡田 陸" userId="e4191a97c80654fe" providerId="LiveId" clId="{AF0B3DB8-EC61-4A5A-AD19-275EAF63A3C7}" dt="2023-01-17T07:16:58.892" v="19368" actId="478"/>
          <ac:picMkLst>
            <pc:docMk/>
            <pc:sldMk cId="2314180867" sldId="296"/>
            <ac:picMk id="10" creationId="{AF65AB95-83A8-A5DC-C975-9B1BFEC61DC9}"/>
          </ac:picMkLst>
        </pc:picChg>
        <pc:picChg chg="add mod">
          <ac:chgData name="岡田 陸" userId="e4191a97c80654fe" providerId="LiveId" clId="{AF0B3DB8-EC61-4A5A-AD19-275EAF63A3C7}" dt="2023-01-17T07:37:35.071" v="19450" actId="1076"/>
          <ac:picMkLst>
            <pc:docMk/>
            <pc:sldMk cId="2314180867" sldId="296"/>
            <ac:picMk id="11" creationId="{DD076702-6CE9-D237-C054-EF15877FF99E}"/>
          </ac:picMkLst>
        </pc:picChg>
        <pc:picChg chg="add del mod modCrop">
          <ac:chgData name="岡田 陸" userId="e4191a97c80654fe" providerId="LiveId" clId="{AF0B3DB8-EC61-4A5A-AD19-275EAF63A3C7}" dt="2023-01-17T07:16:59.225" v="19369" actId="478"/>
          <ac:picMkLst>
            <pc:docMk/>
            <pc:sldMk cId="2314180867" sldId="296"/>
            <ac:picMk id="12" creationId="{04ECFA93-4020-43ED-AB3C-4769A08F2B4B}"/>
          </ac:picMkLst>
        </pc:picChg>
        <pc:picChg chg="add mod">
          <ac:chgData name="岡田 陸" userId="e4191a97c80654fe" providerId="LiveId" clId="{AF0B3DB8-EC61-4A5A-AD19-275EAF63A3C7}" dt="2023-01-17T07:37:36.414" v="19451" actId="1076"/>
          <ac:picMkLst>
            <pc:docMk/>
            <pc:sldMk cId="2314180867" sldId="296"/>
            <ac:picMk id="13" creationId="{6A7DC3EB-6916-C51F-0929-8415CAEB7B2C}"/>
          </ac:picMkLst>
        </pc:picChg>
        <pc:picChg chg="add del mod modCrop">
          <ac:chgData name="岡田 陸" userId="e4191a97c80654fe" providerId="LiveId" clId="{AF0B3DB8-EC61-4A5A-AD19-275EAF63A3C7}" dt="2023-01-17T07:16:59.520" v="19370" actId="478"/>
          <ac:picMkLst>
            <pc:docMk/>
            <pc:sldMk cId="2314180867" sldId="296"/>
            <ac:picMk id="14" creationId="{72EFDB1E-21A1-8EC4-3476-2E79ACD70800}"/>
          </ac:picMkLst>
        </pc:picChg>
        <pc:picChg chg="add del mod modCrop">
          <ac:chgData name="岡田 陸" userId="e4191a97c80654fe" providerId="LiveId" clId="{AF0B3DB8-EC61-4A5A-AD19-275EAF63A3C7}" dt="2023-01-17T08:36:00.022" v="20744" actId="478"/>
          <ac:picMkLst>
            <pc:docMk/>
            <pc:sldMk cId="2314180867" sldId="296"/>
            <ac:picMk id="15" creationId="{94FD9F66-1776-257C-ACA3-C9FF87F4F2B5}"/>
          </ac:picMkLst>
        </pc:picChg>
        <pc:picChg chg="add del mod modCrop">
          <ac:chgData name="岡田 陸" userId="e4191a97c80654fe" providerId="LiveId" clId="{AF0B3DB8-EC61-4A5A-AD19-275EAF63A3C7}" dt="2023-01-17T07:16:59.893" v="19371" actId="478"/>
          <ac:picMkLst>
            <pc:docMk/>
            <pc:sldMk cId="2314180867" sldId="296"/>
            <ac:picMk id="16" creationId="{9FE8F546-FF6A-502E-B1D5-9C31E8C7BE65}"/>
          </ac:picMkLst>
        </pc:picChg>
        <pc:picChg chg="add del mod modCrop">
          <ac:chgData name="岡田 陸" userId="e4191a97c80654fe" providerId="LiveId" clId="{AF0B3DB8-EC61-4A5A-AD19-275EAF63A3C7}" dt="2023-01-17T08:36:00.022" v="20744" actId="478"/>
          <ac:picMkLst>
            <pc:docMk/>
            <pc:sldMk cId="2314180867" sldId="296"/>
            <ac:picMk id="17" creationId="{40EC2117-CD78-1B1C-5BFC-1E639A64C85C}"/>
          </ac:picMkLst>
        </pc:picChg>
        <pc:picChg chg="add del mod modCrop">
          <ac:chgData name="岡田 陸" userId="e4191a97c80654fe" providerId="LiveId" clId="{AF0B3DB8-EC61-4A5A-AD19-275EAF63A3C7}" dt="2023-01-17T07:17:00.638" v="19372" actId="478"/>
          <ac:picMkLst>
            <pc:docMk/>
            <pc:sldMk cId="2314180867" sldId="296"/>
            <ac:picMk id="18" creationId="{FC384DF3-55C6-F508-1497-B9138D372058}"/>
          </ac:picMkLst>
        </pc:picChg>
        <pc:picChg chg="add del mod">
          <ac:chgData name="岡田 陸" userId="e4191a97c80654fe" providerId="LiveId" clId="{AF0B3DB8-EC61-4A5A-AD19-275EAF63A3C7}" dt="2023-01-17T07:16:55.204" v="19363" actId="478"/>
          <ac:picMkLst>
            <pc:docMk/>
            <pc:sldMk cId="2314180867" sldId="296"/>
            <ac:picMk id="19" creationId="{05143407-7B76-7C96-4913-2E2543275DC9}"/>
          </ac:picMkLst>
        </pc:picChg>
        <pc:picChg chg="add del mod">
          <ac:chgData name="岡田 陸" userId="e4191a97c80654fe" providerId="LiveId" clId="{AF0B3DB8-EC61-4A5A-AD19-275EAF63A3C7}" dt="2023-01-17T07:16:55.680" v="19364" actId="478"/>
          <ac:picMkLst>
            <pc:docMk/>
            <pc:sldMk cId="2314180867" sldId="296"/>
            <ac:picMk id="20" creationId="{11378D5E-6C28-251F-C9D7-4182E2532415}"/>
          </ac:picMkLst>
        </pc:picChg>
        <pc:picChg chg="add del mod">
          <ac:chgData name="岡田 陸" userId="e4191a97c80654fe" providerId="LiveId" clId="{AF0B3DB8-EC61-4A5A-AD19-275EAF63A3C7}" dt="2023-01-17T07:16:56.121" v="19365" actId="478"/>
          <ac:picMkLst>
            <pc:docMk/>
            <pc:sldMk cId="2314180867" sldId="296"/>
            <ac:picMk id="21" creationId="{76B42677-E24B-3A81-371A-007357B06316}"/>
          </ac:picMkLst>
        </pc:picChg>
        <pc:picChg chg="add del mod">
          <ac:chgData name="岡田 陸" userId="e4191a97c80654fe" providerId="LiveId" clId="{AF0B3DB8-EC61-4A5A-AD19-275EAF63A3C7}" dt="2023-01-17T07:16:56.492" v="19366" actId="478"/>
          <ac:picMkLst>
            <pc:docMk/>
            <pc:sldMk cId="2314180867" sldId="296"/>
            <ac:picMk id="22" creationId="{C4EAC0E0-8A32-88EA-5921-2D0FD575D9C2}"/>
          </ac:picMkLst>
        </pc:picChg>
        <pc:picChg chg="add del mod">
          <ac:chgData name="岡田 陸" userId="e4191a97c80654fe" providerId="LiveId" clId="{AF0B3DB8-EC61-4A5A-AD19-275EAF63A3C7}" dt="2023-01-17T07:16:56.955" v="19367" actId="478"/>
          <ac:picMkLst>
            <pc:docMk/>
            <pc:sldMk cId="2314180867" sldId="296"/>
            <ac:picMk id="23" creationId="{FEAB8B5A-5DCB-4F99-52EF-F6DEC4E219E4}"/>
          </ac:picMkLst>
        </pc:picChg>
        <pc:picChg chg="add mod">
          <ac:chgData name="岡田 陸" userId="e4191a97c80654fe" providerId="LiveId" clId="{AF0B3DB8-EC61-4A5A-AD19-275EAF63A3C7}" dt="2023-01-15T14:01:08.018" v="12102" actId="1037"/>
          <ac:picMkLst>
            <pc:docMk/>
            <pc:sldMk cId="2314180867" sldId="296"/>
            <ac:picMk id="24" creationId="{088E4D9B-E155-00D7-EB6C-FC90FB4E4AD6}"/>
          </ac:picMkLst>
        </pc:picChg>
        <pc:picChg chg="add mod">
          <ac:chgData name="岡田 陸" userId="e4191a97c80654fe" providerId="LiveId" clId="{AF0B3DB8-EC61-4A5A-AD19-275EAF63A3C7}" dt="2023-01-15T14:01:08.018" v="12102" actId="1037"/>
          <ac:picMkLst>
            <pc:docMk/>
            <pc:sldMk cId="2314180867" sldId="296"/>
            <ac:picMk id="25" creationId="{2FF6C6A3-1BF3-D2E0-4E1B-F37929CFEC58}"/>
          </ac:picMkLst>
        </pc:picChg>
        <pc:picChg chg="add mod">
          <ac:chgData name="岡田 陸" userId="e4191a97c80654fe" providerId="LiveId" clId="{AF0B3DB8-EC61-4A5A-AD19-275EAF63A3C7}" dt="2023-01-15T14:01:08.018" v="12102" actId="1037"/>
          <ac:picMkLst>
            <pc:docMk/>
            <pc:sldMk cId="2314180867" sldId="296"/>
            <ac:picMk id="26" creationId="{AD1CE7B8-5AEA-AFCF-D914-E88A1113CD5A}"/>
          </ac:picMkLst>
        </pc:picChg>
        <pc:picChg chg="add mod">
          <ac:chgData name="岡田 陸" userId="e4191a97c80654fe" providerId="LiveId" clId="{AF0B3DB8-EC61-4A5A-AD19-275EAF63A3C7}" dt="2023-01-15T14:01:08.018" v="12102" actId="1037"/>
          <ac:picMkLst>
            <pc:docMk/>
            <pc:sldMk cId="2314180867" sldId="296"/>
            <ac:picMk id="27" creationId="{3AFA194F-F675-6516-D803-EF69BDCCED2D}"/>
          </ac:picMkLst>
        </pc:picChg>
        <pc:picChg chg="add mod">
          <ac:chgData name="岡田 陸" userId="e4191a97c80654fe" providerId="LiveId" clId="{AF0B3DB8-EC61-4A5A-AD19-275EAF63A3C7}" dt="2023-01-15T14:01:08.018" v="12102" actId="1037"/>
          <ac:picMkLst>
            <pc:docMk/>
            <pc:sldMk cId="2314180867" sldId="296"/>
            <ac:picMk id="28" creationId="{B3169E62-4687-6E2E-9F06-3FDD39318315}"/>
          </ac:picMkLst>
        </pc:picChg>
        <pc:picChg chg="add del mod modCrop">
          <ac:chgData name="岡田 陸" userId="e4191a97c80654fe" providerId="LiveId" clId="{AF0B3DB8-EC61-4A5A-AD19-275EAF63A3C7}" dt="2023-01-17T08:36:00.022" v="20744" actId="478"/>
          <ac:picMkLst>
            <pc:docMk/>
            <pc:sldMk cId="2314180867" sldId="296"/>
            <ac:picMk id="29" creationId="{DCD51B1C-0DFC-BC6D-E8B2-EAC145C382AA}"/>
          </ac:picMkLst>
        </pc:picChg>
        <pc:picChg chg="add del mod modCrop">
          <ac:chgData name="岡田 陸" userId="e4191a97c80654fe" providerId="LiveId" clId="{AF0B3DB8-EC61-4A5A-AD19-275EAF63A3C7}" dt="2023-01-17T08:36:00.022" v="20744" actId="478"/>
          <ac:picMkLst>
            <pc:docMk/>
            <pc:sldMk cId="2314180867" sldId="296"/>
            <ac:picMk id="30" creationId="{F00894F5-E8B2-7CBF-9F48-A51FC1D1155D}"/>
          </ac:picMkLst>
        </pc:picChg>
        <pc:picChg chg="add del mod modCrop">
          <ac:chgData name="岡田 陸" userId="e4191a97c80654fe" providerId="LiveId" clId="{AF0B3DB8-EC61-4A5A-AD19-275EAF63A3C7}" dt="2023-01-17T08:36:00.022" v="20744" actId="478"/>
          <ac:picMkLst>
            <pc:docMk/>
            <pc:sldMk cId="2314180867" sldId="296"/>
            <ac:picMk id="31" creationId="{4BEA7328-69FC-2CF0-9B1E-ACA55AD52D7C}"/>
          </ac:picMkLst>
        </pc:picChg>
        <pc:picChg chg="add mod">
          <ac:chgData name="岡田 陸" userId="e4191a97c80654fe" providerId="LiveId" clId="{AF0B3DB8-EC61-4A5A-AD19-275EAF63A3C7}" dt="2023-01-17T09:21:22.581" v="21722" actId="1076"/>
          <ac:picMkLst>
            <pc:docMk/>
            <pc:sldMk cId="2314180867" sldId="296"/>
            <ac:picMk id="32" creationId="{B30F9FDE-D14D-54A6-8556-D636ED0FFC67}"/>
          </ac:picMkLst>
        </pc:picChg>
        <pc:picChg chg="add mod">
          <ac:chgData name="岡田 陸" userId="e4191a97c80654fe" providerId="LiveId" clId="{AF0B3DB8-EC61-4A5A-AD19-275EAF63A3C7}" dt="2023-01-17T09:21:22.581" v="21722" actId="1076"/>
          <ac:picMkLst>
            <pc:docMk/>
            <pc:sldMk cId="2314180867" sldId="296"/>
            <ac:picMk id="33" creationId="{F597027F-8802-66E3-1C39-BAF0B7C43087}"/>
          </ac:picMkLst>
        </pc:picChg>
        <pc:picChg chg="add mod">
          <ac:chgData name="岡田 陸" userId="e4191a97c80654fe" providerId="LiveId" clId="{AF0B3DB8-EC61-4A5A-AD19-275EAF63A3C7}" dt="2023-01-17T09:21:22.581" v="21722" actId="1076"/>
          <ac:picMkLst>
            <pc:docMk/>
            <pc:sldMk cId="2314180867" sldId="296"/>
            <ac:picMk id="34" creationId="{BDCBE956-66A1-329A-4358-347FDBF0CD7F}"/>
          </ac:picMkLst>
        </pc:picChg>
        <pc:picChg chg="add mod">
          <ac:chgData name="岡田 陸" userId="e4191a97c80654fe" providerId="LiveId" clId="{AF0B3DB8-EC61-4A5A-AD19-275EAF63A3C7}" dt="2023-01-17T09:21:22.581" v="21722" actId="1076"/>
          <ac:picMkLst>
            <pc:docMk/>
            <pc:sldMk cId="2314180867" sldId="296"/>
            <ac:picMk id="35" creationId="{0BA1E0A3-A743-F6FF-B93F-501DD2F00A44}"/>
          </ac:picMkLst>
        </pc:picChg>
        <pc:picChg chg="add mod">
          <ac:chgData name="岡田 陸" userId="e4191a97c80654fe" providerId="LiveId" clId="{AF0B3DB8-EC61-4A5A-AD19-275EAF63A3C7}" dt="2023-01-17T09:21:22.581" v="21722" actId="1076"/>
          <ac:picMkLst>
            <pc:docMk/>
            <pc:sldMk cId="2314180867" sldId="296"/>
            <ac:picMk id="36" creationId="{5061120C-0741-55E3-A1E3-FF94972869F8}"/>
          </ac:picMkLst>
        </pc:picChg>
      </pc:sldChg>
      <pc:sldChg chg="addSp delSp modSp new add del mod modShow">
        <pc:chgData name="岡田 陸" userId="e4191a97c80654fe" providerId="LiveId" clId="{AF0B3DB8-EC61-4A5A-AD19-275EAF63A3C7}" dt="2023-02-17T03:58:18.453" v="39622" actId="2696"/>
        <pc:sldMkLst>
          <pc:docMk/>
          <pc:sldMk cId="1491393656" sldId="297"/>
        </pc:sldMkLst>
        <pc:spChg chg="del">
          <ac:chgData name="岡田 陸" userId="e4191a97c80654fe" providerId="LiveId" clId="{AF0B3DB8-EC61-4A5A-AD19-275EAF63A3C7}" dt="2023-01-15T13:33:30.220" v="11334" actId="478"/>
          <ac:spMkLst>
            <pc:docMk/>
            <pc:sldMk cId="1491393656" sldId="297"/>
            <ac:spMk id="2" creationId="{CC10DE19-087B-45DC-A46E-59B693C4EC85}"/>
          </ac:spMkLst>
        </pc:spChg>
        <pc:spChg chg="del">
          <ac:chgData name="岡田 陸" userId="e4191a97c80654fe" providerId="LiveId" clId="{AF0B3DB8-EC61-4A5A-AD19-275EAF63A3C7}" dt="2023-01-15T13:33:30.220" v="11334" actId="478"/>
          <ac:spMkLst>
            <pc:docMk/>
            <pc:sldMk cId="1491393656" sldId="297"/>
            <ac:spMk id="3" creationId="{F68C08FE-493D-472E-E045-0F1520A7B6F0}"/>
          </ac:spMkLst>
        </pc:spChg>
        <pc:picChg chg="add mod">
          <ac:chgData name="岡田 陸" userId="e4191a97c80654fe" providerId="LiveId" clId="{AF0B3DB8-EC61-4A5A-AD19-275EAF63A3C7}" dt="2023-01-26T06:44:57.099" v="37434" actId="1076"/>
          <ac:picMkLst>
            <pc:docMk/>
            <pc:sldMk cId="1491393656" sldId="297"/>
            <ac:picMk id="2" creationId="{65222D32-4B2B-6C21-ED4A-FE1017351285}"/>
          </ac:picMkLst>
        </pc:picChg>
        <pc:picChg chg="add del mod">
          <ac:chgData name="岡田 陸" userId="e4191a97c80654fe" providerId="LiveId" clId="{AF0B3DB8-EC61-4A5A-AD19-275EAF63A3C7}" dt="2023-01-17T03:20:41.935" v="17176"/>
          <ac:picMkLst>
            <pc:docMk/>
            <pc:sldMk cId="1491393656" sldId="297"/>
            <ac:picMk id="2" creationId="{DEA566CD-E3A6-B76B-1653-026138FD9505}"/>
          </ac:picMkLst>
        </pc:picChg>
        <pc:picChg chg="add del mod">
          <ac:chgData name="岡田 陸" userId="e4191a97c80654fe" providerId="LiveId" clId="{AF0B3DB8-EC61-4A5A-AD19-275EAF63A3C7}" dt="2023-01-17T03:20:41.935" v="17176"/>
          <ac:picMkLst>
            <pc:docMk/>
            <pc:sldMk cId="1491393656" sldId="297"/>
            <ac:picMk id="3" creationId="{09786E97-6CAE-F214-04BF-02E3FF42EA02}"/>
          </ac:picMkLst>
        </pc:picChg>
        <pc:picChg chg="add mod">
          <ac:chgData name="岡田 陸" userId="e4191a97c80654fe" providerId="LiveId" clId="{AF0B3DB8-EC61-4A5A-AD19-275EAF63A3C7}" dt="2023-01-26T06:45:07.810" v="37438" actId="1076"/>
          <ac:picMkLst>
            <pc:docMk/>
            <pc:sldMk cId="1491393656" sldId="297"/>
            <ac:picMk id="3" creationId="{38395363-4030-A031-4B6D-3323D629EEE7}"/>
          </ac:picMkLst>
        </pc:picChg>
        <pc:picChg chg="add del mod">
          <ac:chgData name="岡田 陸" userId="e4191a97c80654fe" providerId="LiveId" clId="{AF0B3DB8-EC61-4A5A-AD19-275EAF63A3C7}" dt="2023-01-17T03:20:41.935" v="17176"/>
          <ac:picMkLst>
            <pc:docMk/>
            <pc:sldMk cId="1491393656" sldId="297"/>
            <ac:picMk id="4" creationId="{A592FAC0-29E6-9731-29E7-224915A422DB}"/>
          </ac:picMkLst>
        </pc:picChg>
        <pc:picChg chg="add mod">
          <ac:chgData name="岡田 陸" userId="e4191a97c80654fe" providerId="LiveId" clId="{AF0B3DB8-EC61-4A5A-AD19-275EAF63A3C7}" dt="2023-01-26T06:45:04.646" v="37437" actId="1076"/>
          <ac:picMkLst>
            <pc:docMk/>
            <pc:sldMk cId="1491393656" sldId="297"/>
            <ac:picMk id="4" creationId="{E31520A1-E674-25B5-4312-73187ABB6A94}"/>
          </ac:picMkLst>
        </pc:picChg>
        <pc:picChg chg="add mod">
          <ac:chgData name="岡田 陸" userId="e4191a97c80654fe" providerId="LiveId" clId="{AF0B3DB8-EC61-4A5A-AD19-275EAF63A3C7}" dt="2023-01-26T06:45:02.009" v="37436" actId="1076"/>
          <ac:picMkLst>
            <pc:docMk/>
            <pc:sldMk cId="1491393656" sldId="297"/>
            <ac:picMk id="5" creationId="{18DC8AB4-4755-88C7-8BFF-904275CB35E9}"/>
          </ac:picMkLst>
        </pc:picChg>
        <pc:picChg chg="add del mod">
          <ac:chgData name="岡田 陸" userId="e4191a97c80654fe" providerId="LiveId" clId="{AF0B3DB8-EC61-4A5A-AD19-275EAF63A3C7}" dt="2023-01-17T03:20:41.935" v="17176"/>
          <ac:picMkLst>
            <pc:docMk/>
            <pc:sldMk cId="1491393656" sldId="297"/>
            <ac:picMk id="5" creationId="{210712AF-2769-A63E-D93F-DCB659A35168}"/>
          </ac:picMkLst>
        </pc:picChg>
        <pc:picChg chg="add del mod">
          <ac:chgData name="岡田 陸" userId="e4191a97c80654fe" providerId="LiveId" clId="{AF0B3DB8-EC61-4A5A-AD19-275EAF63A3C7}" dt="2023-01-15T13:41:42.718" v="11493" actId="478"/>
          <ac:picMkLst>
            <pc:docMk/>
            <pc:sldMk cId="1491393656" sldId="297"/>
            <ac:picMk id="5" creationId="{744A31CC-FA79-65BD-11CA-47E65637E34E}"/>
          </ac:picMkLst>
        </pc:picChg>
        <pc:picChg chg="add del mod">
          <ac:chgData name="岡田 陸" userId="e4191a97c80654fe" providerId="LiveId" clId="{AF0B3DB8-EC61-4A5A-AD19-275EAF63A3C7}" dt="2023-01-17T03:20:41.935" v="17176"/>
          <ac:picMkLst>
            <pc:docMk/>
            <pc:sldMk cId="1491393656" sldId="297"/>
            <ac:picMk id="6" creationId="{865077A5-C81D-9B79-40F1-86C2B2265551}"/>
          </ac:picMkLst>
        </pc:picChg>
        <pc:picChg chg="add mod">
          <ac:chgData name="岡田 陸" userId="e4191a97c80654fe" providerId="LiveId" clId="{AF0B3DB8-EC61-4A5A-AD19-275EAF63A3C7}" dt="2023-01-26T06:45:00.131" v="37435" actId="1076"/>
          <ac:picMkLst>
            <pc:docMk/>
            <pc:sldMk cId="1491393656" sldId="297"/>
            <ac:picMk id="6" creationId="{FA282304-3024-6307-165D-DB28F0BFB696}"/>
          </ac:picMkLst>
        </pc:picChg>
        <pc:picChg chg="add del mod">
          <ac:chgData name="岡田 陸" userId="e4191a97c80654fe" providerId="LiveId" clId="{AF0B3DB8-EC61-4A5A-AD19-275EAF63A3C7}" dt="2023-01-15T13:41:42.718" v="11493" actId="478"/>
          <ac:picMkLst>
            <pc:docMk/>
            <pc:sldMk cId="1491393656" sldId="297"/>
            <ac:picMk id="7" creationId="{304859A9-07C9-3B01-2E8F-CABB753265D5}"/>
          </ac:picMkLst>
        </pc:picChg>
        <pc:picChg chg="add del mod">
          <ac:chgData name="岡田 陸" userId="e4191a97c80654fe" providerId="LiveId" clId="{AF0B3DB8-EC61-4A5A-AD19-275EAF63A3C7}" dt="2023-01-17T03:21:26.429" v="17189"/>
          <ac:picMkLst>
            <pc:docMk/>
            <pc:sldMk cId="1491393656" sldId="297"/>
            <ac:picMk id="7" creationId="{60E86040-95BF-179F-A64C-C8E0C6D20BD1}"/>
          </ac:picMkLst>
        </pc:picChg>
        <pc:picChg chg="add del mod">
          <ac:chgData name="岡田 陸" userId="e4191a97c80654fe" providerId="LiveId" clId="{AF0B3DB8-EC61-4A5A-AD19-275EAF63A3C7}" dt="2023-01-17T03:21:26.429" v="17189"/>
          <ac:picMkLst>
            <pc:docMk/>
            <pc:sldMk cId="1491393656" sldId="297"/>
            <ac:picMk id="8" creationId="{66C2BEAE-73F3-F659-7DB2-D77F277167EF}"/>
          </ac:picMkLst>
        </pc:picChg>
        <pc:picChg chg="add del mod">
          <ac:chgData name="岡田 陸" userId="e4191a97c80654fe" providerId="LiveId" clId="{AF0B3DB8-EC61-4A5A-AD19-275EAF63A3C7}" dt="2023-01-17T03:21:26.429" v="17189"/>
          <ac:picMkLst>
            <pc:docMk/>
            <pc:sldMk cId="1491393656" sldId="297"/>
            <ac:picMk id="9" creationId="{583056FF-1941-DE1F-445D-BE6044A980B9}"/>
          </ac:picMkLst>
        </pc:picChg>
        <pc:picChg chg="add del mod">
          <ac:chgData name="岡田 陸" userId="e4191a97c80654fe" providerId="LiveId" clId="{AF0B3DB8-EC61-4A5A-AD19-275EAF63A3C7}" dt="2023-01-15T13:41:42.718" v="11493" actId="478"/>
          <ac:picMkLst>
            <pc:docMk/>
            <pc:sldMk cId="1491393656" sldId="297"/>
            <ac:picMk id="9" creationId="{AC318390-70CF-AFB5-A742-DA664F2CB1EB}"/>
          </ac:picMkLst>
        </pc:picChg>
        <pc:picChg chg="add del mod">
          <ac:chgData name="岡田 陸" userId="e4191a97c80654fe" providerId="LiveId" clId="{AF0B3DB8-EC61-4A5A-AD19-275EAF63A3C7}" dt="2023-01-17T03:21:26.429" v="17189"/>
          <ac:picMkLst>
            <pc:docMk/>
            <pc:sldMk cId="1491393656" sldId="297"/>
            <ac:picMk id="10" creationId="{FC57F446-AEDB-6804-5F48-EF77D7DCA767}"/>
          </ac:picMkLst>
        </pc:picChg>
        <pc:picChg chg="add del mod">
          <ac:chgData name="岡田 陸" userId="e4191a97c80654fe" providerId="LiveId" clId="{AF0B3DB8-EC61-4A5A-AD19-275EAF63A3C7}" dt="2023-01-15T13:41:42.718" v="11493" actId="478"/>
          <ac:picMkLst>
            <pc:docMk/>
            <pc:sldMk cId="1491393656" sldId="297"/>
            <ac:picMk id="11" creationId="{05540A68-89ED-4F11-40CD-C76D99D6F43E}"/>
          </ac:picMkLst>
        </pc:picChg>
        <pc:picChg chg="add del mod">
          <ac:chgData name="岡田 陸" userId="e4191a97c80654fe" providerId="LiveId" clId="{AF0B3DB8-EC61-4A5A-AD19-275EAF63A3C7}" dt="2023-01-17T03:21:26.429" v="17189"/>
          <ac:picMkLst>
            <pc:docMk/>
            <pc:sldMk cId="1491393656" sldId="297"/>
            <ac:picMk id="11" creationId="{0A15A4FB-EF75-61BB-B4EB-C362649DFDB2}"/>
          </ac:picMkLst>
        </pc:picChg>
        <pc:picChg chg="add del mod">
          <ac:chgData name="岡田 陸" userId="e4191a97c80654fe" providerId="LiveId" clId="{AF0B3DB8-EC61-4A5A-AD19-275EAF63A3C7}" dt="2023-01-17T03:51:44.581" v="17340"/>
          <ac:picMkLst>
            <pc:docMk/>
            <pc:sldMk cId="1491393656" sldId="297"/>
            <ac:picMk id="12" creationId="{662898C8-2D45-C0D4-0F61-3EAB5D122066}"/>
          </ac:picMkLst>
        </pc:picChg>
        <pc:picChg chg="add del mod">
          <ac:chgData name="岡田 陸" userId="e4191a97c80654fe" providerId="LiveId" clId="{AF0B3DB8-EC61-4A5A-AD19-275EAF63A3C7}" dt="2023-01-26T06:30:11.176" v="37300" actId="478"/>
          <ac:picMkLst>
            <pc:docMk/>
            <pc:sldMk cId="1491393656" sldId="297"/>
            <ac:picMk id="13" creationId="{4A6D307A-58CE-AACB-0CD1-B36138199C24}"/>
          </ac:picMkLst>
        </pc:picChg>
        <pc:picChg chg="add del mod">
          <ac:chgData name="岡田 陸" userId="e4191a97c80654fe" providerId="LiveId" clId="{AF0B3DB8-EC61-4A5A-AD19-275EAF63A3C7}" dt="2023-01-17T03:51:44.581" v="17340"/>
          <ac:picMkLst>
            <pc:docMk/>
            <pc:sldMk cId="1491393656" sldId="297"/>
            <ac:picMk id="14" creationId="{8F118E03-1C32-EC7F-6B94-5500BC1C4770}"/>
          </ac:picMkLst>
        </pc:picChg>
        <pc:picChg chg="add del mod">
          <ac:chgData name="岡田 陸" userId="e4191a97c80654fe" providerId="LiveId" clId="{AF0B3DB8-EC61-4A5A-AD19-275EAF63A3C7}" dt="2023-01-26T06:30:11.176" v="37300" actId="478"/>
          <ac:picMkLst>
            <pc:docMk/>
            <pc:sldMk cId="1491393656" sldId="297"/>
            <ac:picMk id="15" creationId="{97FF8C94-79B1-DBDB-32E7-6685E0539272}"/>
          </ac:picMkLst>
        </pc:picChg>
        <pc:picChg chg="add del mod">
          <ac:chgData name="岡田 陸" userId="e4191a97c80654fe" providerId="LiveId" clId="{AF0B3DB8-EC61-4A5A-AD19-275EAF63A3C7}" dt="2023-01-17T03:51:44.581" v="17340"/>
          <ac:picMkLst>
            <pc:docMk/>
            <pc:sldMk cId="1491393656" sldId="297"/>
            <ac:picMk id="16" creationId="{0C1C93C4-3D24-A1CE-F453-9BCEE292B878}"/>
          </ac:picMkLst>
        </pc:picChg>
        <pc:picChg chg="add del mod">
          <ac:chgData name="岡田 陸" userId="e4191a97c80654fe" providerId="LiveId" clId="{AF0B3DB8-EC61-4A5A-AD19-275EAF63A3C7}" dt="2023-01-26T06:30:11.176" v="37300" actId="478"/>
          <ac:picMkLst>
            <pc:docMk/>
            <pc:sldMk cId="1491393656" sldId="297"/>
            <ac:picMk id="17" creationId="{B63A12B5-19F2-5795-656F-E8BAC065A1B9}"/>
          </ac:picMkLst>
        </pc:picChg>
        <pc:picChg chg="add del mod">
          <ac:chgData name="岡田 陸" userId="e4191a97c80654fe" providerId="LiveId" clId="{AF0B3DB8-EC61-4A5A-AD19-275EAF63A3C7}" dt="2023-01-17T03:51:44.581" v="17340"/>
          <ac:picMkLst>
            <pc:docMk/>
            <pc:sldMk cId="1491393656" sldId="297"/>
            <ac:picMk id="18" creationId="{656E8CD3-9B2C-A5EA-9B9F-5A07582D2D32}"/>
          </ac:picMkLst>
        </pc:picChg>
        <pc:picChg chg="add del mod">
          <ac:chgData name="岡田 陸" userId="e4191a97c80654fe" providerId="LiveId" clId="{AF0B3DB8-EC61-4A5A-AD19-275EAF63A3C7}" dt="2023-01-26T06:30:11.176" v="37300" actId="478"/>
          <ac:picMkLst>
            <pc:docMk/>
            <pc:sldMk cId="1491393656" sldId="297"/>
            <ac:picMk id="19" creationId="{FB68B1C0-ECB3-995D-B9B2-2EFF3B3E62C4}"/>
          </ac:picMkLst>
        </pc:picChg>
        <pc:picChg chg="add del mod">
          <ac:chgData name="岡田 陸" userId="e4191a97c80654fe" providerId="LiveId" clId="{AF0B3DB8-EC61-4A5A-AD19-275EAF63A3C7}" dt="2023-01-17T03:51:44.581" v="17340"/>
          <ac:picMkLst>
            <pc:docMk/>
            <pc:sldMk cId="1491393656" sldId="297"/>
            <ac:picMk id="20" creationId="{A4FA6710-831B-A119-F4DD-18C10826325E}"/>
          </ac:picMkLst>
        </pc:picChg>
        <pc:picChg chg="add del mod">
          <ac:chgData name="岡田 陸" userId="e4191a97c80654fe" providerId="LiveId" clId="{AF0B3DB8-EC61-4A5A-AD19-275EAF63A3C7}" dt="2023-01-26T06:30:11.176" v="37300" actId="478"/>
          <ac:picMkLst>
            <pc:docMk/>
            <pc:sldMk cId="1491393656" sldId="297"/>
            <ac:picMk id="21" creationId="{F4097FA0-BDFC-3F0B-C233-273301A486F0}"/>
          </ac:picMkLst>
        </pc:picChg>
        <pc:picChg chg="add mod">
          <ac:chgData name="岡田 陸" userId="e4191a97c80654fe" providerId="LiveId" clId="{AF0B3DB8-EC61-4A5A-AD19-275EAF63A3C7}" dt="2023-01-17T03:52:03.580" v="17348" actId="1076"/>
          <ac:picMkLst>
            <pc:docMk/>
            <pc:sldMk cId="1491393656" sldId="297"/>
            <ac:picMk id="22" creationId="{83359273-739B-1E01-6891-A88E84BB68A6}"/>
          </ac:picMkLst>
        </pc:picChg>
        <pc:picChg chg="add del mod">
          <ac:chgData name="岡田 陸" userId="e4191a97c80654fe" providerId="LiveId" clId="{AF0B3DB8-EC61-4A5A-AD19-275EAF63A3C7}" dt="2023-01-15T13:47:32.681" v="11751" actId="478"/>
          <ac:picMkLst>
            <pc:docMk/>
            <pc:sldMk cId="1491393656" sldId="297"/>
            <ac:picMk id="23" creationId="{CD41105C-757E-C2AA-06D0-7968C1C5BB93}"/>
          </ac:picMkLst>
        </pc:picChg>
        <pc:picChg chg="add mod">
          <ac:chgData name="岡田 陸" userId="e4191a97c80654fe" providerId="LiveId" clId="{AF0B3DB8-EC61-4A5A-AD19-275EAF63A3C7}" dt="2023-01-17T03:52:05.622" v="17349" actId="1076"/>
          <ac:picMkLst>
            <pc:docMk/>
            <pc:sldMk cId="1491393656" sldId="297"/>
            <ac:picMk id="23" creationId="{CFA0006D-9F26-D3A7-FB0A-DC78D169C255}"/>
          </ac:picMkLst>
        </pc:picChg>
        <pc:picChg chg="add del mod">
          <ac:chgData name="岡田 陸" userId="e4191a97c80654fe" providerId="LiveId" clId="{AF0B3DB8-EC61-4A5A-AD19-275EAF63A3C7}" dt="2023-01-17T03:51:46.850" v="17341" actId="478"/>
          <ac:picMkLst>
            <pc:docMk/>
            <pc:sldMk cId="1491393656" sldId="297"/>
            <ac:picMk id="24" creationId="{48B371F1-F84D-A361-8B78-FB401C66CB6B}"/>
          </ac:picMkLst>
        </pc:picChg>
        <pc:picChg chg="add del mod">
          <ac:chgData name="岡田 陸" userId="e4191a97c80654fe" providerId="LiveId" clId="{AF0B3DB8-EC61-4A5A-AD19-275EAF63A3C7}" dt="2023-01-17T03:51:47.359" v="17342" actId="478"/>
          <ac:picMkLst>
            <pc:docMk/>
            <pc:sldMk cId="1491393656" sldId="297"/>
            <ac:picMk id="25" creationId="{6783B5F0-FF56-DCB5-718D-B742F28D69DC}"/>
          </ac:picMkLst>
        </pc:picChg>
        <pc:picChg chg="add del mod">
          <ac:chgData name="岡田 陸" userId="e4191a97c80654fe" providerId="LiveId" clId="{AF0B3DB8-EC61-4A5A-AD19-275EAF63A3C7}" dt="2023-01-17T03:51:47.788" v="17343" actId="478"/>
          <ac:picMkLst>
            <pc:docMk/>
            <pc:sldMk cId="1491393656" sldId="297"/>
            <ac:picMk id="26" creationId="{9BC69A51-7388-4414-6909-B0A2D7C9504F}"/>
          </ac:picMkLst>
        </pc:picChg>
        <pc:picChg chg="add del mod">
          <ac:chgData name="岡田 陸" userId="e4191a97c80654fe" providerId="LiveId" clId="{AF0B3DB8-EC61-4A5A-AD19-275EAF63A3C7}" dt="2023-01-17T03:51:48.326" v="17344" actId="478"/>
          <ac:picMkLst>
            <pc:docMk/>
            <pc:sldMk cId="1491393656" sldId="297"/>
            <ac:picMk id="27" creationId="{910E38DB-0303-71D8-0F9E-C54DD67E06A4}"/>
          </ac:picMkLst>
        </pc:picChg>
        <pc:picChg chg="add del mod">
          <ac:chgData name="岡田 陸" userId="e4191a97c80654fe" providerId="LiveId" clId="{AF0B3DB8-EC61-4A5A-AD19-275EAF63A3C7}" dt="2023-01-17T03:51:48.855" v="17345" actId="478"/>
          <ac:picMkLst>
            <pc:docMk/>
            <pc:sldMk cId="1491393656" sldId="297"/>
            <ac:picMk id="28" creationId="{E2FC50E2-CF7D-99E2-9974-595951A6A654}"/>
          </ac:picMkLst>
        </pc:picChg>
        <pc:picChg chg="add del mod">
          <ac:chgData name="岡田 陸" userId="e4191a97c80654fe" providerId="LiveId" clId="{AF0B3DB8-EC61-4A5A-AD19-275EAF63A3C7}" dt="2023-01-15T13:49:19.603" v="11857" actId="478"/>
          <ac:picMkLst>
            <pc:docMk/>
            <pc:sldMk cId="1491393656" sldId="297"/>
            <ac:picMk id="29" creationId="{8083B0A8-8D2E-09F9-0E0E-5B7122B85F03}"/>
          </ac:picMkLst>
        </pc:picChg>
        <pc:picChg chg="add mod">
          <ac:chgData name="岡田 陸" userId="e4191a97c80654fe" providerId="LiveId" clId="{AF0B3DB8-EC61-4A5A-AD19-275EAF63A3C7}" dt="2023-01-17T03:52:15.056" v="17351" actId="1076"/>
          <ac:picMkLst>
            <pc:docMk/>
            <pc:sldMk cId="1491393656" sldId="297"/>
            <ac:picMk id="29" creationId="{9527FA8B-EC46-81EA-056B-26439BA2064A}"/>
          </ac:picMkLst>
        </pc:picChg>
        <pc:picChg chg="add mod">
          <ac:chgData name="岡田 陸" userId="e4191a97c80654fe" providerId="LiveId" clId="{AF0B3DB8-EC61-4A5A-AD19-275EAF63A3C7}" dt="2023-01-17T03:52:18.695" v="17352" actId="1076"/>
          <ac:picMkLst>
            <pc:docMk/>
            <pc:sldMk cId="1491393656" sldId="297"/>
            <ac:picMk id="30" creationId="{4DA9AC40-A663-C5AC-D013-4879C05F82A7}"/>
          </ac:picMkLst>
        </pc:picChg>
        <pc:picChg chg="add del mod">
          <ac:chgData name="岡田 陸" userId="e4191a97c80654fe" providerId="LiveId" clId="{AF0B3DB8-EC61-4A5A-AD19-275EAF63A3C7}" dt="2023-01-15T13:49:22.944" v="11859" actId="478"/>
          <ac:picMkLst>
            <pc:docMk/>
            <pc:sldMk cId="1491393656" sldId="297"/>
            <ac:picMk id="30" creationId="{C9F40F9B-6245-F7D4-3F4C-EE4C181C0D88}"/>
          </ac:picMkLst>
        </pc:picChg>
        <pc:picChg chg="add mod">
          <ac:chgData name="岡田 陸" userId="e4191a97c80654fe" providerId="LiveId" clId="{AF0B3DB8-EC61-4A5A-AD19-275EAF63A3C7}" dt="2023-01-17T03:52:20.671" v="17353" actId="1076"/>
          <ac:picMkLst>
            <pc:docMk/>
            <pc:sldMk cId="1491393656" sldId="297"/>
            <ac:picMk id="31" creationId="{155CB8A4-F44C-DD32-5AFC-BE62593E7ADE}"/>
          </ac:picMkLst>
        </pc:picChg>
      </pc:sldChg>
      <pc:sldChg chg="addSp delSp modSp add del mod modNotesTx">
        <pc:chgData name="岡田 陸" userId="e4191a97c80654fe" providerId="LiveId" clId="{AF0B3DB8-EC61-4A5A-AD19-275EAF63A3C7}" dt="2023-01-21T06:57:30.995" v="22938" actId="47"/>
        <pc:sldMkLst>
          <pc:docMk/>
          <pc:sldMk cId="2568282499" sldId="298"/>
        </pc:sldMkLst>
        <pc:spChg chg="add mod">
          <ac:chgData name="岡田 陸" userId="e4191a97c80654fe" providerId="LiveId" clId="{AF0B3DB8-EC61-4A5A-AD19-275EAF63A3C7}" dt="2023-01-17T09:49:32.459" v="22884" actId="20577"/>
          <ac:spMkLst>
            <pc:docMk/>
            <pc:sldMk cId="2568282499" sldId="298"/>
            <ac:spMk id="2" creationId="{C6B956CA-1A63-CE4F-0D9C-31DE645CCD08}"/>
          </ac:spMkLst>
        </pc:spChg>
        <pc:spChg chg="del">
          <ac:chgData name="岡田 陸" userId="e4191a97c80654fe" providerId="LiveId" clId="{AF0B3DB8-EC61-4A5A-AD19-275EAF63A3C7}" dt="2023-01-16T16:50:53.288" v="17110" actId="478"/>
          <ac:spMkLst>
            <pc:docMk/>
            <pc:sldMk cId="2568282499" sldId="298"/>
            <ac:spMk id="8" creationId="{77A479C3-89AE-F0CB-F94A-0AFEF27102E3}"/>
          </ac:spMkLst>
        </pc:spChg>
        <pc:spChg chg="mod">
          <ac:chgData name="岡田 陸" userId="e4191a97c80654fe" providerId="LiveId" clId="{AF0B3DB8-EC61-4A5A-AD19-275EAF63A3C7}" dt="2023-01-15T13:44:57.572" v="11694" actId="20577"/>
          <ac:spMkLst>
            <pc:docMk/>
            <pc:sldMk cId="2568282499" sldId="298"/>
            <ac:spMk id="14" creationId="{A1A4FF22-E9D7-327A-C72B-9CAE3D2C9E91}"/>
          </ac:spMkLst>
        </pc:spChg>
      </pc:sldChg>
      <pc:sldChg chg="addSp delSp modSp new del mod ord modShow">
        <pc:chgData name="岡田 陸" userId="e4191a97c80654fe" providerId="LiveId" clId="{AF0B3DB8-EC61-4A5A-AD19-275EAF63A3C7}" dt="2023-01-26T06:30:03.490" v="37299" actId="47"/>
        <pc:sldMkLst>
          <pc:docMk/>
          <pc:sldMk cId="1681723661" sldId="299"/>
        </pc:sldMkLst>
        <pc:spChg chg="mod">
          <ac:chgData name="岡田 陸" userId="e4191a97c80654fe" providerId="LiveId" clId="{AF0B3DB8-EC61-4A5A-AD19-275EAF63A3C7}" dt="2023-01-15T15:28:10.172" v="13743" actId="14100"/>
          <ac:spMkLst>
            <pc:docMk/>
            <pc:sldMk cId="1681723661" sldId="299"/>
            <ac:spMk id="2" creationId="{DA27CBF0-73EC-9316-0B0E-32A5ED65AD40}"/>
          </ac:spMkLst>
        </pc:spChg>
        <pc:spChg chg="del">
          <ac:chgData name="岡田 陸" userId="e4191a97c80654fe" providerId="LiveId" clId="{AF0B3DB8-EC61-4A5A-AD19-275EAF63A3C7}" dt="2023-01-15T15:27:10.172" v="13681" actId="478"/>
          <ac:spMkLst>
            <pc:docMk/>
            <pc:sldMk cId="1681723661" sldId="299"/>
            <ac:spMk id="3" creationId="{264BDB89-4897-5523-A273-60807F29D486}"/>
          </ac:spMkLst>
        </pc:spChg>
        <pc:spChg chg="add mod">
          <ac:chgData name="岡田 陸" userId="e4191a97c80654fe" providerId="LiveId" clId="{AF0B3DB8-EC61-4A5A-AD19-275EAF63A3C7}" dt="2023-01-15T15:30:35.418" v="13796" actId="1076"/>
          <ac:spMkLst>
            <pc:docMk/>
            <pc:sldMk cId="1681723661" sldId="299"/>
            <ac:spMk id="14" creationId="{8C941E2E-8466-150F-6A70-7D3F4CA03A5D}"/>
          </ac:spMkLst>
        </pc:spChg>
        <pc:spChg chg="add mod">
          <ac:chgData name="岡田 陸" userId="e4191a97c80654fe" providerId="LiveId" clId="{AF0B3DB8-EC61-4A5A-AD19-275EAF63A3C7}" dt="2023-01-15T15:30:32.434" v="13795" actId="1076"/>
          <ac:spMkLst>
            <pc:docMk/>
            <pc:sldMk cId="1681723661" sldId="299"/>
            <ac:spMk id="15" creationId="{45188660-844B-CDFB-4E11-E45CEAE2E27B}"/>
          </ac:spMkLst>
        </pc:spChg>
        <pc:spChg chg="add mod">
          <ac:chgData name="岡田 陸" userId="e4191a97c80654fe" providerId="LiveId" clId="{AF0B3DB8-EC61-4A5A-AD19-275EAF63A3C7}" dt="2023-01-15T15:30:42.581" v="13805" actId="1076"/>
          <ac:spMkLst>
            <pc:docMk/>
            <pc:sldMk cId="1681723661" sldId="299"/>
            <ac:spMk id="16" creationId="{1FAE8C98-8FE5-2987-75B8-C69058017A9D}"/>
          </ac:spMkLst>
        </pc:spChg>
        <pc:spChg chg="add mod">
          <ac:chgData name="岡田 陸" userId="e4191a97c80654fe" providerId="LiveId" clId="{AF0B3DB8-EC61-4A5A-AD19-275EAF63A3C7}" dt="2023-01-15T15:30:46.279" v="13807" actId="1076"/>
          <ac:spMkLst>
            <pc:docMk/>
            <pc:sldMk cId="1681723661" sldId="299"/>
            <ac:spMk id="17" creationId="{DD1276E6-0B97-25C9-85CF-DE204DA3463B}"/>
          </ac:spMkLst>
        </pc:spChg>
        <pc:spChg chg="add mod">
          <ac:chgData name="岡田 陸" userId="e4191a97c80654fe" providerId="LiveId" clId="{AF0B3DB8-EC61-4A5A-AD19-275EAF63A3C7}" dt="2023-01-15T15:36:13.073" v="14206" actId="1076"/>
          <ac:spMkLst>
            <pc:docMk/>
            <pc:sldMk cId="1681723661" sldId="299"/>
            <ac:spMk id="18" creationId="{D0F4BC22-9B8C-8328-A0B0-F35710DACEE2}"/>
          </ac:spMkLst>
        </pc:spChg>
        <pc:spChg chg="add mod">
          <ac:chgData name="岡田 陸" userId="e4191a97c80654fe" providerId="LiveId" clId="{AF0B3DB8-EC61-4A5A-AD19-275EAF63A3C7}" dt="2023-01-15T15:33:33.674" v="14054" actId="1076"/>
          <ac:spMkLst>
            <pc:docMk/>
            <pc:sldMk cId="1681723661" sldId="299"/>
            <ac:spMk id="19" creationId="{C4D10410-49B6-DE60-E430-55C9249D3432}"/>
          </ac:spMkLst>
        </pc:spChg>
        <pc:spChg chg="add mod">
          <ac:chgData name="岡田 陸" userId="e4191a97c80654fe" providerId="LiveId" clId="{AF0B3DB8-EC61-4A5A-AD19-275EAF63A3C7}" dt="2023-01-15T15:45:08.391" v="14252" actId="1076"/>
          <ac:spMkLst>
            <pc:docMk/>
            <pc:sldMk cId="1681723661" sldId="299"/>
            <ac:spMk id="20" creationId="{0BA79E40-9280-C82B-D433-D34E15AD343D}"/>
          </ac:spMkLst>
        </pc:spChg>
        <pc:spChg chg="add mod">
          <ac:chgData name="岡田 陸" userId="e4191a97c80654fe" providerId="LiveId" clId="{AF0B3DB8-EC61-4A5A-AD19-275EAF63A3C7}" dt="2023-01-15T15:45:14.052" v="14254" actId="1076"/>
          <ac:spMkLst>
            <pc:docMk/>
            <pc:sldMk cId="1681723661" sldId="299"/>
            <ac:spMk id="21" creationId="{9E78A087-5E59-DFA5-DEFB-816907F56D80}"/>
          </ac:spMkLst>
        </pc:spChg>
        <pc:picChg chg="add mod">
          <ac:chgData name="岡田 陸" userId="e4191a97c80654fe" providerId="LiveId" clId="{AF0B3DB8-EC61-4A5A-AD19-275EAF63A3C7}" dt="2023-01-15T15:28:56.390" v="13755" actId="14100"/>
          <ac:picMkLst>
            <pc:docMk/>
            <pc:sldMk cId="1681723661" sldId="299"/>
            <ac:picMk id="5" creationId="{D08CD9BD-2379-F23F-5C1E-1E79C5CC6465}"/>
          </ac:picMkLst>
        </pc:picChg>
        <pc:picChg chg="add mod ord">
          <ac:chgData name="岡田 陸" userId="e4191a97c80654fe" providerId="LiveId" clId="{AF0B3DB8-EC61-4A5A-AD19-275EAF63A3C7}" dt="2023-01-15T15:29:24.174" v="13770" actId="1076"/>
          <ac:picMkLst>
            <pc:docMk/>
            <pc:sldMk cId="1681723661" sldId="299"/>
            <ac:picMk id="7" creationId="{0DD555D4-910E-7C97-FF87-4C64B70BA1CE}"/>
          </ac:picMkLst>
        </pc:picChg>
        <pc:picChg chg="add mod">
          <ac:chgData name="岡田 陸" userId="e4191a97c80654fe" providerId="LiveId" clId="{AF0B3DB8-EC61-4A5A-AD19-275EAF63A3C7}" dt="2023-01-15T15:29:30.139" v="13771" actId="1076"/>
          <ac:picMkLst>
            <pc:docMk/>
            <pc:sldMk cId="1681723661" sldId="299"/>
            <ac:picMk id="9" creationId="{B77EC7B4-5E2F-EF81-6728-36F0796A31C3}"/>
          </ac:picMkLst>
        </pc:picChg>
        <pc:picChg chg="add mod">
          <ac:chgData name="岡田 陸" userId="e4191a97c80654fe" providerId="LiveId" clId="{AF0B3DB8-EC61-4A5A-AD19-275EAF63A3C7}" dt="2023-01-15T15:29:37.686" v="13773" actId="1076"/>
          <ac:picMkLst>
            <pc:docMk/>
            <pc:sldMk cId="1681723661" sldId="299"/>
            <ac:picMk id="11" creationId="{BF89810F-9491-0F9E-2FF9-2571DA6A3109}"/>
          </ac:picMkLst>
        </pc:picChg>
        <pc:picChg chg="add mod">
          <ac:chgData name="岡田 陸" userId="e4191a97c80654fe" providerId="LiveId" clId="{AF0B3DB8-EC61-4A5A-AD19-275EAF63A3C7}" dt="2023-01-15T15:30:02.661" v="13782" actId="1076"/>
          <ac:picMkLst>
            <pc:docMk/>
            <pc:sldMk cId="1681723661" sldId="299"/>
            <ac:picMk id="12" creationId="{CB4E5322-BA70-8868-EB70-5DD891E9E41C}"/>
          </ac:picMkLst>
        </pc:picChg>
        <pc:picChg chg="add mod">
          <ac:chgData name="岡田 陸" userId="e4191a97c80654fe" providerId="LiveId" clId="{AF0B3DB8-EC61-4A5A-AD19-275EAF63A3C7}" dt="2023-01-15T15:30:06.040" v="13783" actId="1076"/>
          <ac:picMkLst>
            <pc:docMk/>
            <pc:sldMk cId="1681723661" sldId="299"/>
            <ac:picMk id="13" creationId="{E6C188EF-B2B0-5E33-E6A2-3E517EB18795}"/>
          </ac:picMkLst>
        </pc:picChg>
      </pc:sldChg>
      <pc:sldChg chg="addSp delSp modSp new del mod">
        <pc:chgData name="岡田 陸" userId="e4191a97c80654fe" providerId="LiveId" clId="{AF0B3DB8-EC61-4A5A-AD19-275EAF63A3C7}" dt="2023-01-15T13:49:29.613" v="11860" actId="47"/>
        <pc:sldMkLst>
          <pc:docMk/>
          <pc:sldMk cId="2422202760" sldId="299"/>
        </pc:sldMkLst>
        <pc:spChg chg="del">
          <ac:chgData name="岡田 陸" userId="e4191a97c80654fe" providerId="LiveId" clId="{AF0B3DB8-EC61-4A5A-AD19-275EAF63A3C7}" dt="2023-01-15T13:47:20.312" v="11713" actId="478"/>
          <ac:spMkLst>
            <pc:docMk/>
            <pc:sldMk cId="2422202760" sldId="299"/>
            <ac:spMk id="2" creationId="{D49DF3D8-D45F-4197-CD4A-1459645E8CC4}"/>
          </ac:spMkLst>
        </pc:spChg>
        <pc:spChg chg="del">
          <ac:chgData name="岡田 陸" userId="e4191a97c80654fe" providerId="LiveId" clId="{AF0B3DB8-EC61-4A5A-AD19-275EAF63A3C7}" dt="2023-01-15T13:47:20.312" v="11713" actId="478"/>
          <ac:spMkLst>
            <pc:docMk/>
            <pc:sldMk cId="2422202760" sldId="299"/>
            <ac:spMk id="3" creationId="{E7D0995D-AC53-C86D-B79D-E76A4B024B56}"/>
          </ac:spMkLst>
        </pc:spChg>
        <pc:picChg chg="add mod">
          <ac:chgData name="岡田 陸" userId="e4191a97c80654fe" providerId="LiveId" clId="{AF0B3DB8-EC61-4A5A-AD19-275EAF63A3C7}" dt="2023-01-15T13:48:51.994" v="11847" actId="14100"/>
          <ac:picMkLst>
            <pc:docMk/>
            <pc:sldMk cId="2422202760" sldId="299"/>
            <ac:picMk id="4" creationId="{7DA091EC-8A2B-90EE-AEB8-7F0C0A036D61}"/>
          </ac:picMkLst>
        </pc:picChg>
        <pc:picChg chg="add del mod">
          <ac:chgData name="岡田 陸" userId="e4191a97c80654fe" providerId="LiveId" clId="{AF0B3DB8-EC61-4A5A-AD19-275EAF63A3C7}" dt="2023-01-15T13:47:40.942" v="11755" actId="478"/>
          <ac:picMkLst>
            <pc:docMk/>
            <pc:sldMk cId="2422202760" sldId="299"/>
            <ac:picMk id="6" creationId="{C34CBD96-F189-123A-634C-928CD52F0509}"/>
          </ac:picMkLst>
        </pc:picChg>
        <pc:picChg chg="add mod">
          <ac:chgData name="岡田 陸" userId="e4191a97c80654fe" providerId="LiveId" clId="{AF0B3DB8-EC61-4A5A-AD19-275EAF63A3C7}" dt="2023-01-15T13:48:51.994" v="11847" actId="14100"/>
          <ac:picMkLst>
            <pc:docMk/>
            <pc:sldMk cId="2422202760" sldId="299"/>
            <ac:picMk id="8" creationId="{E23313C0-BF05-435C-BF64-D79249215641}"/>
          </ac:picMkLst>
        </pc:picChg>
        <pc:picChg chg="add mod">
          <ac:chgData name="岡田 陸" userId="e4191a97c80654fe" providerId="LiveId" clId="{AF0B3DB8-EC61-4A5A-AD19-275EAF63A3C7}" dt="2023-01-15T13:48:51.994" v="11847" actId="14100"/>
          <ac:picMkLst>
            <pc:docMk/>
            <pc:sldMk cId="2422202760" sldId="299"/>
            <ac:picMk id="10" creationId="{F9B14B43-5259-F7B4-4407-021E156A2371}"/>
          </ac:picMkLst>
        </pc:picChg>
        <pc:picChg chg="add mod">
          <ac:chgData name="岡田 陸" userId="e4191a97c80654fe" providerId="LiveId" clId="{AF0B3DB8-EC61-4A5A-AD19-275EAF63A3C7}" dt="2023-01-15T13:48:51.994" v="11847" actId="14100"/>
          <ac:picMkLst>
            <pc:docMk/>
            <pc:sldMk cId="2422202760" sldId="299"/>
            <ac:picMk id="12" creationId="{E1EFA3EC-004A-B1B0-A6B9-81BDA754E65E}"/>
          </ac:picMkLst>
        </pc:picChg>
        <pc:picChg chg="add mod">
          <ac:chgData name="岡田 陸" userId="e4191a97c80654fe" providerId="LiveId" clId="{AF0B3DB8-EC61-4A5A-AD19-275EAF63A3C7}" dt="2023-01-15T13:48:51.994" v="11847" actId="14100"/>
          <ac:picMkLst>
            <pc:docMk/>
            <pc:sldMk cId="2422202760" sldId="299"/>
            <ac:picMk id="14" creationId="{245DAFB3-7C5C-357A-FB22-F7B6D8FEB73A}"/>
          </ac:picMkLst>
        </pc:picChg>
      </pc:sldChg>
      <pc:sldChg chg="new">
        <pc:chgData name="岡田 陸" userId="e4191a97c80654fe" providerId="LiveId" clId="{AF0B3DB8-EC61-4A5A-AD19-275EAF63A3C7}" dt="2023-01-15T16:48:16.644" v="16174" actId="680"/>
        <pc:sldMkLst>
          <pc:docMk/>
          <pc:sldMk cId="217738435" sldId="300"/>
        </pc:sldMkLst>
      </pc:sldChg>
      <pc:sldChg chg="addSp delSp modSp new del mod">
        <pc:chgData name="岡田 陸" userId="e4191a97c80654fe" providerId="LiveId" clId="{AF0B3DB8-EC61-4A5A-AD19-275EAF63A3C7}" dt="2023-01-15T16:30:21.522" v="15403" actId="47"/>
        <pc:sldMkLst>
          <pc:docMk/>
          <pc:sldMk cId="3050419928" sldId="300"/>
        </pc:sldMkLst>
        <pc:spChg chg="del">
          <ac:chgData name="岡田 陸" userId="e4191a97c80654fe" providerId="LiveId" clId="{AF0B3DB8-EC61-4A5A-AD19-275EAF63A3C7}" dt="2023-01-15T16:22:38.375" v="15128" actId="478"/>
          <ac:spMkLst>
            <pc:docMk/>
            <pc:sldMk cId="3050419928" sldId="300"/>
            <ac:spMk id="2" creationId="{DBA31683-D231-336B-9D7F-416D5E03A74B}"/>
          </ac:spMkLst>
        </pc:spChg>
        <pc:spChg chg="del">
          <ac:chgData name="岡田 陸" userId="e4191a97c80654fe" providerId="LiveId" clId="{AF0B3DB8-EC61-4A5A-AD19-275EAF63A3C7}" dt="2023-01-15T16:22:38.375" v="15128" actId="478"/>
          <ac:spMkLst>
            <pc:docMk/>
            <pc:sldMk cId="3050419928" sldId="300"/>
            <ac:spMk id="3" creationId="{E0764E79-E790-1277-0B46-5DE9E28E8465}"/>
          </ac:spMkLst>
        </pc:spChg>
        <pc:picChg chg="add mod modCrop">
          <ac:chgData name="岡田 陸" userId="e4191a97c80654fe" providerId="LiveId" clId="{AF0B3DB8-EC61-4A5A-AD19-275EAF63A3C7}" dt="2023-01-15T16:26:01.030" v="15184" actId="1076"/>
          <ac:picMkLst>
            <pc:docMk/>
            <pc:sldMk cId="3050419928" sldId="300"/>
            <ac:picMk id="4" creationId="{E9C05182-7C22-CA08-70F9-3D1AF59B38BA}"/>
          </ac:picMkLst>
        </pc:picChg>
        <pc:picChg chg="add mod modCrop">
          <ac:chgData name="岡田 陸" userId="e4191a97c80654fe" providerId="LiveId" clId="{AF0B3DB8-EC61-4A5A-AD19-275EAF63A3C7}" dt="2023-01-15T16:25:58.436" v="15183" actId="1076"/>
          <ac:picMkLst>
            <pc:docMk/>
            <pc:sldMk cId="3050419928" sldId="300"/>
            <ac:picMk id="5" creationId="{D1CDAD4B-2380-5CF3-DD42-79D69A3C3FE7}"/>
          </ac:picMkLst>
        </pc:picChg>
        <pc:picChg chg="add mod modCrop">
          <ac:chgData name="岡田 陸" userId="e4191a97c80654fe" providerId="LiveId" clId="{AF0B3DB8-EC61-4A5A-AD19-275EAF63A3C7}" dt="2023-01-15T16:25:48.890" v="15180" actId="1076"/>
          <ac:picMkLst>
            <pc:docMk/>
            <pc:sldMk cId="3050419928" sldId="300"/>
            <ac:picMk id="6" creationId="{30809AE3-06BA-3ACD-8E72-84760F32DC30}"/>
          </ac:picMkLst>
        </pc:picChg>
        <pc:picChg chg="add mod modCrop">
          <ac:chgData name="岡田 陸" userId="e4191a97c80654fe" providerId="LiveId" clId="{AF0B3DB8-EC61-4A5A-AD19-275EAF63A3C7}" dt="2023-01-15T16:25:52.291" v="15181" actId="1076"/>
          <ac:picMkLst>
            <pc:docMk/>
            <pc:sldMk cId="3050419928" sldId="300"/>
            <ac:picMk id="7" creationId="{056BA2FC-DFF0-61F9-487B-A23A47B5FD89}"/>
          </ac:picMkLst>
        </pc:picChg>
        <pc:picChg chg="add mod modCrop">
          <ac:chgData name="岡田 陸" userId="e4191a97c80654fe" providerId="LiveId" clId="{AF0B3DB8-EC61-4A5A-AD19-275EAF63A3C7}" dt="2023-01-15T16:25:54.335" v="15182" actId="1076"/>
          <ac:picMkLst>
            <pc:docMk/>
            <pc:sldMk cId="3050419928" sldId="300"/>
            <ac:picMk id="8" creationId="{BE6D4712-1780-3913-ED26-4E954080DC0D}"/>
          </ac:picMkLst>
        </pc:picChg>
      </pc:sldChg>
      <pc:sldChg chg="del ord">
        <pc:chgData name="岡田 陸" userId="e4191a97c80654fe" providerId="LiveId" clId="{AF0B3DB8-EC61-4A5A-AD19-275EAF63A3C7}" dt="2023-01-21T06:57:43.600" v="22940" actId="47"/>
        <pc:sldMkLst>
          <pc:docMk/>
          <pc:sldMk cId="120699799" sldId="301"/>
        </pc:sldMkLst>
      </pc:sldChg>
      <pc:sldChg chg="addSp delSp modSp new del mod modNotesTx">
        <pc:chgData name="岡田 陸" userId="e4191a97c80654fe" providerId="LiveId" clId="{AF0B3DB8-EC61-4A5A-AD19-275EAF63A3C7}" dt="2023-01-21T06:57:29.299" v="22935" actId="47"/>
        <pc:sldMkLst>
          <pc:docMk/>
          <pc:sldMk cId="2317790272" sldId="302"/>
        </pc:sldMkLst>
        <pc:spChg chg="del">
          <ac:chgData name="岡田 陸" userId="e4191a97c80654fe" providerId="LiveId" clId="{AF0B3DB8-EC61-4A5A-AD19-275EAF63A3C7}" dt="2023-01-16T16:48:54.613" v="17080" actId="478"/>
          <ac:spMkLst>
            <pc:docMk/>
            <pc:sldMk cId="2317790272" sldId="302"/>
            <ac:spMk id="2" creationId="{7492908E-7E59-7486-FCE9-7CFDB66F44E1}"/>
          </ac:spMkLst>
        </pc:spChg>
        <pc:spChg chg="add del mod">
          <ac:chgData name="岡田 陸" userId="e4191a97c80654fe" providerId="LiveId" clId="{AF0B3DB8-EC61-4A5A-AD19-275EAF63A3C7}" dt="2023-01-17T04:06:04.206" v="17369"/>
          <ac:spMkLst>
            <pc:docMk/>
            <pc:sldMk cId="2317790272" sldId="302"/>
            <ac:spMk id="3" creationId="{48B5B5F8-6C4F-6A4D-297C-49965273193C}"/>
          </ac:spMkLst>
        </pc:spChg>
        <pc:spChg chg="add mod">
          <ac:chgData name="岡田 陸" userId="e4191a97c80654fe" providerId="LiveId" clId="{AF0B3DB8-EC61-4A5A-AD19-275EAF63A3C7}" dt="2023-01-17T07:52:16.633" v="19960"/>
          <ac:spMkLst>
            <pc:docMk/>
            <pc:sldMk cId="2317790272" sldId="302"/>
            <ac:spMk id="4" creationId="{4F2A8FF5-964B-A0B8-8F2B-771BA0E772B7}"/>
          </ac:spMkLst>
        </pc:spChg>
        <pc:spChg chg="add mod">
          <ac:chgData name="岡田 陸" userId="e4191a97c80654fe" providerId="LiveId" clId="{AF0B3DB8-EC61-4A5A-AD19-275EAF63A3C7}" dt="2023-01-17T08:13:27.891" v="20613" actId="115"/>
          <ac:spMkLst>
            <pc:docMk/>
            <pc:sldMk cId="2317790272" sldId="302"/>
            <ac:spMk id="5" creationId="{DE8DA0D6-7FAB-BAB8-0F41-DF761816697E}"/>
          </ac:spMkLst>
        </pc:spChg>
        <pc:spChg chg="add mod">
          <ac:chgData name="岡田 陸" userId="e4191a97c80654fe" providerId="LiveId" clId="{AF0B3DB8-EC61-4A5A-AD19-275EAF63A3C7}" dt="2023-01-17T07:52:37.681" v="19991" actId="1035"/>
          <ac:spMkLst>
            <pc:docMk/>
            <pc:sldMk cId="2317790272" sldId="302"/>
            <ac:spMk id="8" creationId="{37C558A3-80DF-14C7-25BF-96B2EA1C1BBD}"/>
          </ac:spMkLst>
        </pc:spChg>
        <pc:spChg chg="add mod">
          <ac:chgData name="岡田 陸" userId="e4191a97c80654fe" providerId="LiveId" clId="{AF0B3DB8-EC61-4A5A-AD19-275EAF63A3C7}" dt="2023-01-17T08:31:45.037" v="20697" actId="20577"/>
          <ac:spMkLst>
            <pc:docMk/>
            <pc:sldMk cId="2317790272" sldId="302"/>
            <ac:spMk id="9" creationId="{50248FA4-5E17-0CE5-1EED-B22366FE7C3B}"/>
          </ac:spMkLst>
        </pc:spChg>
        <pc:spChg chg="add mod">
          <ac:chgData name="岡田 陸" userId="e4191a97c80654fe" providerId="LiveId" clId="{AF0B3DB8-EC61-4A5A-AD19-275EAF63A3C7}" dt="2023-01-17T07:52:37.681" v="19991" actId="1035"/>
          <ac:spMkLst>
            <pc:docMk/>
            <pc:sldMk cId="2317790272" sldId="302"/>
            <ac:spMk id="10" creationId="{30C60879-B069-439D-66AD-C3E36C909C7E}"/>
          </ac:spMkLst>
        </pc:spChg>
        <pc:spChg chg="add mod">
          <ac:chgData name="岡田 陸" userId="e4191a97c80654fe" providerId="LiveId" clId="{AF0B3DB8-EC61-4A5A-AD19-275EAF63A3C7}" dt="2023-01-17T08:09:30.214" v="20475" actId="1076"/>
          <ac:spMkLst>
            <pc:docMk/>
            <pc:sldMk cId="2317790272" sldId="302"/>
            <ac:spMk id="11" creationId="{F0D031B2-9415-4299-4579-D0AD59013389}"/>
          </ac:spMkLst>
        </pc:spChg>
        <pc:spChg chg="add del">
          <ac:chgData name="岡田 陸" userId="e4191a97c80654fe" providerId="LiveId" clId="{AF0B3DB8-EC61-4A5A-AD19-275EAF63A3C7}" dt="2023-01-17T07:48:26.505" v="19919" actId="22"/>
          <ac:spMkLst>
            <pc:docMk/>
            <pc:sldMk cId="2317790272" sldId="302"/>
            <ac:spMk id="13" creationId="{ADCCDF3F-4EDD-7140-06E1-FF17BB315992}"/>
          </ac:spMkLst>
        </pc:spChg>
        <pc:spChg chg="add mod">
          <ac:chgData name="岡田 陸" userId="e4191a97c80654fe" providerId="LiveId" clId="{AF0B3DB8-EC61-4A5A-AD19-275EAF63A3C7}" dt="2023-01-17T08:14:29.988" v="20626" actId="14100"/>
          <ac:spMkLst>
            <pc:docMk/>
            <pc:sldMk cId="2317790272" sldId="302"/>
            <ac:spMk id="14" creationId="{821D28BF-0827-30E9-43AF-D0700F620F82}"/>
          </ac:spMkLst>
        </pc:spChg>
        <pc:spChg chg="add mod">
          <ac:chgData name="岡田 陸" userId="e4191a97c80654fe" providerId="LiveId" clId="{AF0B3DB8-EC61-4A5A-AD19-275EAF63A3C7}" dt="2023-01-17T08:14:15.926" v="20623" actId="14100"/>
          <ac:spMkLst>
            <pc:docMk/>
            <pc:sldMk cId="2317790272" sldId="302"/>
            <ac:spMk id="15" creationId="{3FAE4C5E-B585-E3EC-B843-61230A01D8AF}"/>
          </ac:spMkLst>
        </pc:spChg>
        <pc:spChg chg="add mod">
          <ac:chgData name="岡田 陸" userId="e4191a97c80654fe" providerId="LiveId" clId="{AF0B3DB8-EC61-4A5A-AD19-275EAF63A3C7}" dt="2023-01-17T08:18:56.129" v="20675" actId="20577"/>
          <ac:spMkLst>
            <pc:docMk/>
            <pc:sldMk cId="2317790272" sldId="302"/>
            <ac:spMk id="16" creationId="{FAD85C1B-FAAA-C4CE-0712-F2C530242B82}"/>
          </ac:spMkLst>
        </pc:spChg>
        <pc:spChg chg="add mod">
          <ac:chgData name="岡田 陸" userId="e4191a97c80654fe" providerId="LiveId" clId="{AF0B3DB8-EC61-4A5A-AD19-275EAF63A3C7}" dt="2023-01-17T07:55:41.585" v="20043" actId="1076"/>
          <ac:spMkLst>
            <pc:docMk/>
            <pc:sldMk cId="2317790272" sldId="302"/>
            <ac:spMk id="17" creationId="{03E0005D-4F1F-B51F-515E-30D9816ED8FE}"/>
          </ac:spMkLst>
        </pc:spChg>
        <pc:spChg chg="add mod">
          <ac:chgData name="岡田 陸" userId="e4191a97c80654fe" providerId="LiveId" clId="{AF0B3DB8-EC61-4A5A-AD19-275EAF63A3C7}" dt="2023-01-17T07:56:07.628" v="20051" actId="14100"/>
          <ac:spMkLst>
            <pc:docMk/>
            <pc:sldMk cId="2317790272" sldId="302"/>
            <ac:spMk id="18" creationId="{EF2F2A00-84AD-830E-FAC6-ABEA375D4B9E}"/>
          </ac:spMkLst>
        </pc:spChg>
        <pc:spChg chg="add del mod">
          <ac:chgData name="岡田 陸" userId="e4191a97c80654fe" providerId="LiveId" clId="{AF0B3DB8-EC61-4A5A-AD19-275EAF63A3C7}" dt="2023-01-17T08:01:04.299" v="20070" actId="478"/>
          <ac:spMkLst>
            <pc:docMk/>
            <pc:sldMk cId="2317790272" sldId="302"/>
            <ac:spMk id="19" creationId="{2F32E613-A00C-C39D-D9B9-B21F447D8CBC}"/>
          </ac:spMkLst>
        </pc:spChg>
        <pc:spChg chg="add mod">
          <ac:chgData name="岡田 陸" userId="e4191a97c80654fe" providerId="LiveId" clId="{AF0B3DB8-EC61-4A5A-AD19-275EAF63A3C7}" dt="2023-01-17T08:13:48.779" v="20618" actId="14100"/>
          <ac:spMkLst>
            <pc:docMk/>
            <pc:sldMk cId="2317790272" sldId="302"/>
            <ac:spMk id="20" creationId="{2123553F-03E0-366F-11F5-9B839952E9DF}"/>
          </ac:spMkLst>
        </pc:spChg>
        <pc:spChg chg="add mod">
          <ac:chgData name="岡田 陸" userId="e4191a97c80654fe" providerId="LiveId" clId="{AF0B3DB8-EC61-4A5A-AD19-275EAF63A3C7}" dt="2023-01-17T08:31:34.627" v="20696" actId="1076"/>
          <ac:spMkLst>
            <pc:docMk/>
            <pc:sldMk cId="2317790272" sldId="302"/>
            <ac:spMk id="21" creationId="{F7FB1FC8-A235-C2C1-B70E-3FFD0FBEE2E4}"/>
          </ac:spMkLst>
        </pc:spChg>
        <pc:spChg chg="add mod">
          <ac:chgData name="岡田 陸" userId="e4191a97c80654fe" providerId="LiveId" clId="{AF0B3DB8-EC61-4A5A-AD19-275EAF63A3C7}" dt="2023-01-17T08:30:25.119" v="20690" actId="1076"/>
          <ac:spMkLst>
            <pc:docMk/>
            <pc:sldMk cId="2317790272" sldId="302"/>
            <ac:spMk id="22" creationId="{C9BF4EC6-EA8B-5603-26F1-04EB1BB716D4}"/>
          </ac:spMkLst>
        </pc:spChg>
        <pc:spChg chg="add del">
          <ac:chgData name="岡田 陸" userId="e4191a97c80654fe" providerId="LiveId" clId="{AF0B3DB8-EC61-4A5A-AD19-275EAF63A3C7}" dt="2023-01-17T08:05:20.608" v="20409" actId="22"/>
          <ac:spMkLst>
            <pc:docMk/>
            <pc:sldMk cId="2317790272" sldId="302"/>
            <ac:spMk id="24" creationId="{B129B2F8-E130-FD07-1590-FB2F2C06AE44}"/>
          </ac:spMkLst>
        </pc:spChg>
        <pc:spChg chg="add mod">
          <ac:chgData name="岡田 陸" userId="e4191a97c80654fe" providerId="LiveId" clId="{AF0B3DB8-EC61-4A5A-AD19-275EAF63A3C7}" dt="2023-01-17T08:19:43.003" v="20685" actId="1076"/>
          <ac:spMkLst>
            <pc:docMk/>
            <pc:sldMk cId="2317790272" sldId="302"/>
            <ac:spMk id="25" creationId="{D4EB9256-DD27-284A-62F2-1B2CFDEC4AEA}"/>
          </ac:spMkLst>
        </pc:spChg>
        <pc:spChg chg="add del mod">
          <ac:chgData name="岡田 陸" userId="e4191a97c80654fe" providerId="LiveId" clId="{AF0B3DB8-EC61-4A5A-AD19-275EAF63A3C7}" dt="2023-01-17T08:11:09.601" v="20478" actId="478"/>
          <ac:spMkLst>
            <pc:docMk/>
            <pc:sldMk cId="2317790272" sldId="302"/>
            <ac:spMk id="26" creationId="{70E71E0B-4C65-897E-83DB-571975D00214}"/>
          </ac:spMkLst>
        </pc:spChg>
        <pc:spChg chg="add mod">
          <ac:chgData name="岡田 陸" userId="e4191a97c80654fe" providerId="LiveId" clId="{AF0B3DB8-EC61-4A5A-AD19-275EAF63A3C7}" dt="2023-01-17T08:30:35.972" v="20691" actId="1076"/>
          <ac:spMkLst>
            <pc:docMk/>
            <pc:sldMk cId="2317790272" sldId="302"/>
            <ac:spMk id="27" creationId="{ABEEF284-0AD1-7A1A-98C3-92A03DF5BECA}"/>
          </ac:spMkLst>
        </pc:spChg>
        <pc:spChg chg="add del">
          <ac:chgData name="岡田 陸" userId="e4191a97c80654fe" providerId="LiveId" clId="{AF0B3DB8-EC61-4A5A-AD19-275EAF63A3C7}" dt="2023-01-17T08:19:16.167" v="20677" actId="22"/>
          <ac:spMkLst>
            <pc:docMk/>
            <pc:sldMk cId="2317790272" sldId="302"/>
            <ac:spMk id="29" creationId="{3E9860AB-F9DB-5C5E-C0D9-431BDE25D294}"/>
          </ac:spMkLst>
        </pc:spChg>
        <pc:spChg chg="add mod">
          <ac:chgData name="岡田 陸" userId="e4191a97c80654fe" providerId="LiveId" clId="{AF0B3DB8-EC61-4A5A-AD19-275EAF63A3C7}" dt="2023-01-17T08:30:41.477" v="20693" actId="1076"/>
          <ac:spMkLst>
            <pc:docMk/>
            <pc:sldMk cId="2317790272" sldId="302"/>
            <ac:spMk id="31" creationId="{9D3D31E8-D5BC-A811-70E6-2A702298A46C}"/>
          </ac:spMkLst>
        </pc:spChg>
        <pc:picChg chg="add mod modCrop">
          <ac:chgData name="岡田 陸" userId="e4191a97c80654fe" providerId="LiveId" clId="{AF0B3DB8-EC61-4A5A-AD19-275EAF63A3C7}" dt="2023-01-17T08:19:34" v="20683" actId="732"/>
          <ac:picMkLst>
            <pc:docMk/>
            <pc:sldMk cId="2317790272" sldId="302"/>
            <ac:picMk id="2" creationId="{34A23A6C-5926-FFC2-A3B4-9F9F1FC0D286}"/>
          </ac:picMkLst>
        </pc:picChg>
        <pc:picChg chg="add del mod modCrop">
          <ac:chgData name="岡田 陸" userId="e4191a97c80654fe" providerId="LiveId" clId="{AF0B3DB8-EC61-4A5A-AD19-275EAF63A3C7}" dt="2023-01-17T04:05:39.293" v="17368" actId="478"/>
          <ac:picMkLst>
            <pc:docMk/>
            <pc:sldMk cId="2317790272" sldId="302"/>
            <ac:picMk id="5" creationId="{742BACC8-873A-3F92-DCCE-7ACB6AC80DE9}"/>
          </ac:picMkLst>
        </pc:picChg>
        <pc:picChg chg="add mod modCrop">
          <ac:chgData name="岡田 陸" userId="e4191a97c80654fe" providerId="LiveId" clId="{AF0B3DB8-EC61-4A5A-AD19-275EAF63A3C7}" dt="2023-01-17T07:52:37.681" v="19991" actId="1035"/>
          <ac:picMkLst>
            <pc:docMk/>
            <pc:sldMk cId="2317790272" sldId="302"/>
            <ac:picMk id="7" creationId="{B0D88F23-9733-9332-443E-C34E75B580E0}"/>
          </ac:picMkLst>
        </pc:picChg>
        <pc:picChg chg="add mod modCrop">
          <ac:chgData name="岡田 陸" userId="e4191a97c80654fe" providerId="LiveId" clId="{AF0B3DB8-EC61-4A5A-AD19-275EAF63A3C7}" dt="2023-01-17T08:38:41.767" v="20799" actId="1076"/>
          <ac:picMkLst>
            <pc:docMk/>
            <pc:sldMk cId="2317790272" sldId="302"/>
            <ac:picMk id="30" creationId="{9D311F5A-5D36-12F2-33E0-6F630EBDC086}"/>
          </ac:picMkLst>
        </pc:picChg>
      </pc:sldChg>
      <pc:sldChg chg="addSp delSp modSp add del mod">
        <pc:chgData name="岡田 陸" userId="e4191a97c80654fe" providerId="LiveId" clId="{AF0B3DB8-EC61-4A5A-AD19-275EAF63A3C7}" dt="2023-01-21T06:57:26.222" v="22927" actId="47"/>
        <pc:sldMkLst>
          <pc:docMk/>
          <pc:sldMk cId="1500660054" sldId="303"/>
        </pc:sldMkLst>
        <pc:spChg chg="mod">
          <ac:chgData name="岡田 陸" userId="e4191a97c80654fe" providerId="LiveId" clId="{AF0B3DB8-EC61-4A5A-AD19-275EAF63A3C7}" dt="2023-01-17T06:38:24.999" v="18363"/>
          <ac:spMkLst>
            <pc:docMk/>
            <pc:sldMk cId="1500660054" sldId="303"/>
            <ac:spMk id="2" creationId="{CF811076-9965-F550-9104-B56894CD5029}"/>
          </ac:spMkLst>
        </pc:spChg>
        <pc:spChg chg="mod">
          <ac:chgData name="岡田 陸" userId="e4191a97c80654fe" providerId="LiveId" clId="{AF0B3DB8-EC61-4A5A-AD19-275EAF63A3C7}" dt="2023-01-17T06:37:34.190" v="18352" actId="20577"/>
          <ac:spMkLst>
            <pc:docMk/>
            <pc:sldMk cId="1500660054" sldId="303"/>
            <ac:spMk id="3" creationId="{70633684-6BDC-EFB8-D732-BFFEC80CF1AC}"/>
          </ac:spMkLst>
        </pc:spChg>
        <pc:spChg chg="del mod">
          <ac:chgData name="岡田 陸" userId="e4191a97c80654fe" providerId="LiveId" clId="{AF0B3DB8-EC61-4A5A-AD19-275EAF63A3C7}" dt="2023-01-17T06:31:23.575" v="18221"/>
          <ac:spMkLst>
            <pc:docMk/>
            <pc:sldMk cId="1500660054" sldId="303"/>
            <ac:spMk id="5" creationId="{3AA018FC-0ED5-82E1-2676-D70F1005AEFD}"/>
          </ac:spMkLst>
        </pc:spChg>
        <pc:spChg chg="mod">
          <ac:chgData name="岡田 陸" userId="e4191a97c80654fe" providerId="LiveId" clId="{AF0B3DB8-EC61-4A5A-AD19-275EAF63A3C7}" dt="2023-01-17T06:34:44.778" v="18263" actId="14100"/>
          <ac:spMkLst>
            <pc:docMk/>
            <pc:sldMk cId="1500660054" sldId="303"/>
            <ac:spMk id="6" creationId="{61B49E01-9DBC-9B9D-5190-C55CC2F7FC47}"/>
          </ac:spMkLst>
        </pc:spChg>
        <pc:spChg chg="del">
          <ac:chgData name="岡田 陸" userId="e4191a97c80654fe" providerId="LiveId" clId="{AF0B3DB8-EC61-4A5A-AD19-275EAF63A3C7}" dt="2023-01-17T06:31:01.570" v="18210" actId="478"/>
          <ac:spMkLst>
            <pc:docMk/>
            <pc:sldMk cId="1500660054" sldId="303"/>
            <ac:spMk id="7" creationId="{DAED7291-2225-7571-89C5-1671ADBBD5B6}"/>
          </ac:spMkLst>
        </pc:spChg>
        <pc:spChg chg="mod">
          <ac:chgData name="岡田 陸" userId="e4191a97c80654fe" providerId="LiveId" clId="{AF0B3DB8-EC61-4A5A-AD19-275EAF63A3C7}" dt="2023-01-17T06:34:06.708" v="18258" actId="14100"/>
          <ac:spMkLst>
            <pc:docMk/>
            <pc:sldMk cId="1500660054" sldId="303"/>
            <ac:spMk id="8" creationId="{CB070197-9336-DC36-133F-DDE6BE24CBF0}"/>
          </ac:spMkLst>
        </pc:spChg>
        <pc:spChg chg="mod">
          <ac:chgData name="岡田 陸" userId="e4191a97c80654fe" providerId="LiveId" clId="{AF0B3DB8-EC61-4A5A-AD19-275EAF63A3C7}" dt="2023-01-17T06:37:56.756" v="18354" actId="14100"/>
          <ac:spMkLst>
            <pc:docMk/>
            <pc:sldMk cId="1500660054" sldId="303"/>
            <ac:spMk id="10" creationId="{96960150-9541-34A3-4B1D-B959F1CAB83B}"/>
          </ac:spMkLst>
        </pc:spChg>
        <pc:spChg chg="del mod">
          <ac:chgData name="岡田 陸" userId="e4191a97c80654fe" providerId="LiveId" clId="{AF0B3DB8-EC61-4A5A-AD19-275EAF63A3C7}" dt="2023-01-17T06:32:57.050" v="18240" actId="478"/>
          <ac:spMkLst>
            <pc:docMk/>
            <pc:sldMk cId="1500660054" sldId="303"/>
            <ac:spMk id="11" creationId="{933650F5-3EBB-84BD-492A-ED3B22DA77D1}"/>
          </ac:spMkLst>
        </pc:spChg>
        <pc:spChg chg="mod">
          <ac:chgData name="岡田 陸" userId="e4191a97c80654fe" providerId="LiveId" clId="{AF0B3DB8-EC61-4A5A-AD19-275EAF63A3C7}" dt="2023-01-17T06:36:36.434" v="18308" actId="6549"/>
          <ac:spMkLst>
            <pc:docMk/>
            <pc:sldMk cId="1500660054" sldId="303"/>
            <ac:spMk id="12" creationId="{DD8E6594-AFF2-53EF-FC83-275B3FC83E59}"/>
          </ac:spMkLst>
        </pc:spChg>
        <pc:spChg chg="del">
          <ac:chgData name="岡田 陸" userId="e4191a97c80654fe" providerId="LiveId" clId="{AF0B3DB8-EC61-4A5A-AD19-275EAF63A3C7}" dt="2023-01-17T05:34:43.470" v="17580" actId="478"/>
          <ac:spMkLst>
            <pc:docMk/>
            <pc:sldMk cId="1500660054" sldId="303"/>
            <ac:spMk id="15" creationId="{1E2411F6-A05D-25B0-9726-99D0BC59293A}"/>
          </ac:spMkLst>
        </pc:spChg>
        <pc:spChg chg="del">
          <ac:chgData name="岡田 陸" userId="e4191a97c80654fe" providerId="LiveId" clId="{AF0B3DB8-EC61-4A5A-AD19-275EAF63A3C7}" dt="2023-01-17T05:34:40.203" v="17579" actId="478"/>
          <ac:spMkLst>
            <pc:docMk/>
            <pc:sldMk cId="1500660054" sldId="303"/>
            <ac:spMk id="16" creationId="{F2127082-2218-33EF-131C-9D9F28E8F34B}"/>
          </ac:spMkLst>
        </pc:spChg>
        <pc:spChg chg="del mod">
          <ac:chgData name="岡田 陸" userId="e4191a97c80654fe" providerId="LiveId" clId="{AF0B3DB8-EC61-4A5A-AD19-275EAF63A3C7}" dt="2023-01-17T06:36:31.259" v="18306" actId="478"/>
          <ac:spMkLst>
            <pc:docMk/>
            <pc:sldMk cId="1500660054" sldId="303"/>
            <ac:spMk id="17" creationId="{AFFEEA0F-9937-458F-91CC-D6719E3280A8}"/>
          </ac:spMkLst>
        </pc:spChg>
        <pc:spChg chg="mod">
          <ac:chgData name="岡田 陸" userId="e4191a97c80654fe" providerId="LiveId" clId="{AF0B3DB8-EC61-4A5A-AD19-275EAF63A3C7}" dt="2023-01-17T06:37:19.213" v="18315" actId="1076"/>
          <ac:spMkLst>
            <pc:docMk/>
            <pc:sldMk cId="1500660054" sldId="303"/>
            <ac:spMk id="18" creationId="{D7A83A14-C3BD-C453-037B-8AF5EC70D2A4}"/>
          </ac:spMkLst>
        </pc:spChg>
        <pc:spChg chg="add del mod">
          <ac:chgData name="岡田 陸" userId="e4191a97c80654fe" providerId="LiveId" clId="{AF0B3DB8-EC61-4A5A-AD19-275EAF63A3C7}" dt="2023-01-17T05:34:39.253" v="17578" actId="478"/>
          <ac:spMkLst>
            <pc:docMk/>
            <pc:sldMk cId="1500660054" sldId="303"/>
            <ac:spMk id="20" creationId="{92C2D910-6DDE-81A4-8832-DA45644385E4}"/>
          </ac:spMkLst>
        </pc:spChg>
        <pc:spChg chg="add del mod">
          <ac:chgData name="岡田 陸" userId="e4191a97c80654fe" providerId="LiveId" clId="{AF0B3DB8-EC61-4A5A-AD19-275EAF63A3C7}" dt="2023-01-17T06:29:44.235" v="18159" actId="478"/>
          <ac:spMkLst>
            <pc:docMk/>
            <pc:sldMk cId="1500660054" sldId="303"/>
            <ac:spMk id="23" creationId="{E130190C-ABAE-6404-151E-9456DCCE673D}"/>
          </ac:spMkLst>
        </pc:spChg>
        <pc:spChg chg="add mod">
          <ac:chgData name="岡田 陸" userId="e4191a97c80654fe" providerId="LiveId" clId="{AF0B3DB8-EC61-4A5A-AD19-275EAF63A3C7}" dt="2023-01-17T06:35:38" v="18289" actId="1076"/>
          <ac:spMkLst>
            <pc:docMk/>
            <pc:sldMk cId="1500660054" sldId="303"/>
            <ac:spMk id="24" creationId="{FCD956B4-77FF-5553-C716-99BF4373712F}"/>
          </ac:spMkLst>
        </pc:spChg>
        <pc:graphicFrameChg chg="del">
          <ac:chgData name="岡田 陸" userId="e4191a97c80654fe" providerId="LiveId" clId="{AF0B3DB8-EC61-4A5A-AD19-275EAF63A3C7}" dt="2023-01-17T05:34:27.515" v="17576" actId="478"/>
          <ac:graphicFrameMkLst>
            <pc:docMk/>
            <pc:sldMk cId="1500660054" sldId="303"/>
            <ac:graphicFrameMk id="4" creationId="{5AE5FF90-9E78-08B6-F9FD-3022983EDB44}"/>
          </ac:graphicFrameMkLst>
        </pc:graphicFrameChg>
        <pc:graphicFrameChg chg="add del mod">
          <ac:chgData name="岡田 陸" userId="e4191a97c80654fe" providerId="LiveId" clId="{AF0B3DB8-EC61-4A5A-AD19-275EAF63A3C7}" dt="2023-01-17T06:29:39.504" v="18158" actId="478"/>
          <ac:graphicFrameMkLst>
            <pc:docMk/>
            <pc:sldMk cId="1500660054" sldId="303"/>
            <ac:graphicFrameMk id="21" creationId="{A582CF4E-430D-680D-D919-9C798CA07A26}"/>
          </ac:graphicFrameMkLst>
        </pc:graphicFrameChg>
        <pc:picChg chg="del">
          <ac:chgData name="岡田 陸" userId="e4191a97c80654fe" providerId="LiveId" clId="{AF0B3DB8-EC61-4A5A-AD19-275EAF63A3C7}" dt="2023-01-17T05:34:28.666" v="17577" actId="478"/>
          <ac:picMkLst>
            <pc:docMk/>
            <pc:sldMk cId="1500660054" sldId="303"/>
            <ac:picMk id="9" creationId="{527B6531-4234-3319-AE27-88A919270C24}"/>
          </ac:picMkLst>
        </pc:picChg>
        <pc:picChg chg="mod modCrop">
          <ac:chgData name="岡田 陸" userId="e4191a97c80654fe" providerId="LiveId" clId="{AF0B3DB8-EC61-4A5A-AD19-275EAF63A3C7}" dt="2023-01-17T06:38:11.746" v="18358" actId="1076"/>
          <ac:picMkLst>
            <pc:docMk/>
            <pc:sldMk cId="1500660054" sldId="303"/>
            <ac:picMk id="13" creationId="{AB648300-7191-19F6-85DA-0419DE5FF224}"/>
          </ac:picMkLst>
        </pc:picChg>
        <pc:picChg chg="mod">
          <ac:chgData name="岡田 陸" userId="e4191a97c80654fe" providerId="LiveId" clId="{AF0B3DB8-EC61-4A5A-AD19-275EAF63A3C7}" dt="2023-01-21T06:55:59.984" v="22916" actId="1076"/>
          <ac:picMkLst>
            <pc:docMk/>
            <pc:sldMk cId="1500660054" sldId="303"/>
            <ac:picMk id="14" creationId="{8D0110AE-4308-890E-82F8-DA07C83AC2BB}"/>
          </ac:picMkLst>
        </pc:picChg>
        <pc:cxnChg chg="add mod">
          <ac:chgData name="岡田 陸" userId="e4191a97c80654fe" providerId="LiveId" clId="{AF0B3DB8-EC61-4A5A-AD19-275EAF63A3C7}" dt="2023-01-17T06:35:43.757" v="18291" actId="14100"/>
          <ac:cxnSpMkLst>
            <pc:docMk/>
            <pc:sldMk cId="1500660054" sldId="303"/>
            <ac:cxnSpMk id="26" creationId="{D8514C26-F1F0-43F8-6952-45985A814ABD}"/>
          </ac:cxnSpMkLst>
        </pc:cxnChg>
        <pc:cxnChg chg="add mod">
          <ac:chgData name="岡田 陸" userId="e4191a97c80654fe" providerId="LiveId" clId="{AF0B3DB8-EC61-4A5A-AD19-275EAF63A3C7}" dt="2023-01-17T06:35:41.158" v="18290" actId="14100"/>
          <ac:cxnSpMkLst>
            <pc:docMk/>
            <pc:sldMk cId="1500660054" sldId="303"/>
            <ac:cxnSpMk id="28" creationId="{04703D6C-CB18-DEEC-443C-643EBFEDA8A7}"/>
          </ac:cxnSpMkLst>
        </pc:cxnChg>
      </pc:sldChg>
      <pc:sldChg chg="addSp delSp modSp add del mod modNotesTx">
        <pc:chgData name="岡田 陸" userId="e4191a97c80654fe" providerId="LiveId" clId="{AF0B3DB8-EC61-4A5A-AD19-275EAF63A3C7}" dt="2023-01-21T06:57:26.864" v="22929" actId="47"/>
        <pc:sldMkLst>
          <pc:docMk/>
          <pc:sldMk cId="3234112981" sldId="304"/>
        </pc:sldMkLst>
        <pc:spChg chg="mod">
          <ac:chgData name="岡田 陸" userId="e4191a97c80654fe" providerId="LiveId" clId="{AF0B3DB8-EC61-4A5A-AD19-275EAF63A3C7}" dt="2023-01-17T06:42:41.567" v="18693" actId="1035"/>
          <ac:spMkLst>
            <pc:docMk/>
            <pc:sldMk cId="3234112981" sldId="304"/>
            <ac:spMk id="3" creationId="{AE36D9A9-C4E4-1FA9-C7CA-0AA3D69CFC68}"/>
          </ac:spMkLst>
        </pc:spChg>
        <pc:spChg chg="add del mod">
          <ac:chgData name="岡田 陸" userId="e4191a97c80654fe" providerId="LiveId" clId="{AF0B3DB8-EC61-4A5A-AD19-275EAF63A3C7}" dt="2023-01-17T06:45:35.802" v="18760" actId="478"/>
          <ac:spMkLst>
            <pc:docMk/>
            <pc:sldMk cId="3234112981" sldId="304"/>
            <ac:spMk id="4" creationId="{7FC00384-E1FF-6AF9-139F-2DDAEC01772E}"/>
          </ac:spMkLst>
        </pc:spChg>
        <pc:spChg chg="add del mod">
          <ac:chgData name="岡田 陸" userId="e4191a97c80654fe" providerId="LiveId" clId="{AF0B3DB8-EC61-4A5A-AD19-275EAF63A3C7}" dt="2023-01-17T06:45:34.348" v="18759" actId="478"/>
          <ac:spMkLst>
            <pc:docMk/>
            <pc:sldMk cId="3234112981" sldId="304"/>
            <ac:spMk id="5" creationId="{2A60071D-5980-A062-AF80-102F947C930C}"/>
          </ac:spMkLst>
        </pc:spChg>
        <pc:spChg chg="add del mod">
          <ac:chgData name="岡田 陸" userId="e4191a97c80654fe" providerId="LiveId" clId="{AF0B3DB8-EC61-4A5A-AD19-275EAF63A3C7}" dt="2023-01-17T06:45:15.713" v="18758"/>
          <ac:spMkLst>
            <pc:docMk/>
            <pc:sldMk cId="3234112981" sldId="304"/>
            <ac:spMk id="6" creationId="{6BF49AC8-2260-77DD-ADE3-B75DE3A52157}"/>
          </ac:spMkLst>
        </pc:spChg>
        <pc:spChg chg="mod">
          <ac:chgData name="岡田 陸" userId="e4191a97c80654fe" providerId="LiveId" clId="{AF0B3DB8-EC61-4A5A-AD19-275EAF63A3C7}" dt="2023-01-17T06:42:41.567" v="18693" actId="1035"/>
          <ac:spMkLst>
            <pc:docMk/>
            <pc:sldMk cId="3234112981" sldId="304"/>
            <ac:spMk id="7" creationId="{EF2FFFE8-E957-6535-6127-CD7A16103693}"/>
          </ac:spMkLst>
        </pc:spChg>
        <pc:spChg chg="add del mod">
          <ac:chgData name="岡田 陸" userId="e4191a97c80654fe" providerId="LiveId" clId="{AF0B3DB8-EC61-4A5A-AD19-275EAF63A3C7}" dt="2023-01-17T06:45:15.713" v="18758"/>
          <ac:spMkLst>
            <pc:docMk/>
            <pc:sldMk cId="3234112981" sldId="304"/>
            <ac:spMk id="8" creationId="{B7B3F585-8899-AB56-2C00-728692FA35A2}"/>
          </ac:spMkLst>
        </pc:spChg>
        <pc:spChg chg="mod">
          <ac:chgData name="岡田 陸" userId="e4191a97c80654fe" providerId="LiveId" clId="{AF0B3DB8-EC61-4A5A-AD19-275EAF63A3C7}" dt="2023-01-17T06:47:25.252" v="18825" actId="14100"/>
          <ac:spMkLst>
            <pc:docMk/>
            <pc:sldMk cId="3234112981" sldId="304"/>
            <ac:spMk id="16" creationId="{B3CF6AAC-BD7A-6F56-6DFC-0770C07E05CF}"/>
          </ac:spMkLst>
        </pc:spChg>
        <pc:spChg chg="mod">
          <ac:chgData name="岡田 陸" userId="e4191a97c80654fe" providerId="LiveId" clId="{AF0B3DB8-EC61-4A5A-AD19-275EAF63A3C7}" dt="2023-01-17T06:43:24.618" v="18695" actId="20577"/>
          <ac:spMkLst>
            <pc:docMk/>
            <pc:sldMk cId="3234112981" sldId="304"/>
            <ac:spMk id="41" creationId="{0B542CF2-E292-7017-FF8A-1A6551F1C8C0}"/>
          </ac:spMkLst>
        </pc:spChg>
        <pc:spChg chg="mod">
          <ac:chgData name="岡田 陸" userId="e4191a97c80654fe" providerId="LiveId" clId="{AF0B3DB8-EC61-4A5A-AD19-275EAF63A3C7}" dt="2023-01-17T06:46:35.480" v="18822" actId="1076"/>
          <ac:spMkLst>
            <pc:docMk/>
            <pc:sldMk cId="3234112981" sldId="304"/>
            <ac:spMk id="51" creationId="{012DC12D-CA07-AFAE-FC7D-DDAC89D3D675}"/>
          </ac:spMkLst>
        </pc:spChg>
        <pc:picChg chg="ord">
          <ac:chgData name="岡田 陸" userId="e4191a97c80654fe" providerId="LiveId" clId="{AF0B3DB8-EC61-4A5A-AD19-275EAF63A3C7}" dt="2023-01-17T06:47:28.325" v="18826" actId="167"/>
          <ac:picMkLst>
            <pc:docMk/>
            <pc:sldMk cId="3234112981" sldId="304"/>
            <ac:picMk id="21" creationId="{2555DDEA-5910-886B-FAA9-D14EEC62F85B}"/>
          </ac:picMkLst>
        </pc:picChg>
      </pc:sldChg>
      <pc:sldChg chg="addSp delSp modSp new del mod">
        <pc:chgData name="岡田 陸" userId="e4191a97c80654fe" providerId="LiveId" clId="{AF0B3DB8-EC61-4A5A-AD19-275EAF63A3C7}" dt="2023-01-17T09:36:55.949" v="22615" actId="47"/>
        <pc:sldMkLst>
          <pc:docMk/>
          <pc:sldMk cId="1039201764" sldId="305"/>
        </pc:sldMkLst>
        <pc:spChg chg="del">
          <ac:chgData name="岡田 陸" userId="e4191a97c80654fe" providerId="LiveId" clId="{AF0B3DB8-EC61-4A5A-AD19-275EAF63A3C7}" dt="2023-01-17T08:33:00.017" v="20703" actId="478"/>
          <ac:spMkLst>
            <pc:docMk/>
            <pc:sldMk cId="1039201764" sldId="305"/>
            <ac:spMk id="2" creationId="{E1539139-C2A6-9ECE-18FB-D6FF84E7475F}"/>
          </ac:spMkLst>
        </pc:spChg>
        <pc:spChg chg="del">
          <ac:chgData name="岡田 陸" userId="e4191a97c80654fe" providerId="LiveId" clId="{AF0B3DB8-EC61-4A5A-AD19-275EAF63A3C7}" dt="2023-01-17T08:33:00.017" v="20703" actId="478"/>
          <ac:spMkLst>
            <pc:docMk/>
            <pc:sldMk cId="1039201764" sldId="305"/>
            <ac:spMk id="3" creationId="{0375A2D2-C806-041F-3CE7-92A9803A27F2}"/>
          </ac:spMkLst>
        </pc:spChg>
        <pc:picChg chg="add del mod modCrop">
          <ac:chgData name="岡田 陸" userId="e4191a97c80654fe" providerId="LiveId" clId="{AF0B3DB8-EC61-4A5A-AD19-275EAF63A3C7}" dt="2023-01-17T09:17:42.117" v="21656" actId="478"/>
          <ac:picMkLst>
            <pc:docMk/>
            <pc:sldMk cId="1039201764" sldId="305"/>
            <ac:picMk id="4" creationId="{D8C1CD51-7A8C-9C73-C8FE-E1F493DC4430}"/>
          </ac:picMkLst>
        </pc:picChg>
        <pc:picChg chg="add del mod modCrop">
          <ac:chgData name="岡田 陸" userId="e4191a97c80654fe" providerId="LiveId" clId="{AF0B3DB8-EC61-4A5A-AD19-275EAF63A3C7}" dt="2023-01-17T09:17:42.117" v="21656" actId="478"/>
          <ac:picMkLst>
            <pc:docMk/>
            <pc:sldMk cId="1039201764" sldId="305"/>
            <ac:picMk id="5" creationId="{E9CAAED8-B562-BF41-DDA9-C5F1BF5AC5DA}"/>
          </ac:picMkLst>
        </pc:picChg>
        <pc:picChg chg="add del mod modCrop">
          <ac:chgData name="岡田 陸" userId="e4191a97c80654fe" providerId="LiveId" clId="{AF0B3DB8-EC61-4A5A-AD19-275EAF63A3C7}" dt="2023-01-17T09:17:42.117" v="21656" actId="478"/>
          <ac:picMkLst>
            <pc:docMk/>
            <pc:sldMk cId="1039201764" sldId="305"/>
            <ac:picMk id="6" creationId="{7E59E7F2-E0EA-E078-0268-6FAAC370E720}"/>
          </ac:picMkLst>
        </pc:picChg>
        <pc:picChg chg="add del mod modCrop">
          <ac:chgData name="岡田 陸" userId="e4191a97c80654fe" providerId="LiveId" clId="{AF0B3DB8-EC61-4A5A-AD19-275EAF63A3C7}" dt="2023-01-17T09:17:42.117" v="21656" actId="478"/>
          <ac:picMkLst>
            <pc:docMk/>
            <pc:sldMk cId="1039201764" sldId="305"/>
            <ac:picMk id="7" creationId="{785B271B-2E40-6C77-E1AE-60A6FB21609E}"/>
          </ac:picMkLst>
        </pc:picChg>
        <pc:picChg chg="add del mod modCrop">
          <ac:chgData name="岡田 陸" userId="e4191a97c80654fe" providerId="LiveId" clId="{AF0B3DB8-EC61-4A5A-AD19-275EAF63A3C7}" dt="2023-01-17T09:17:42.117" v="21656" actId="478"/>
          <ac:picMkLst>
            <pc:docMk/>
            <pc:sldMk cId="1039201764" sldId="305"/>
            <ac:picMk id="8" creationId="{902837E3-22D4-559F-CBC6-0CB8ECE29C84}"/>
          </ac:picMkLst>
        </pc:picChg>
        <pc:picChg chg="add mod modCrop">
          <ac:chgData name="岡田 陸" userId="e4191a97c80654fe" providerId="LiveId" clId="{AF0B3DB8-EC61-4A5A-AD19-275EAF63A3C7}" dt="2023-01-17T09:21:12.377" v="21720" actId="1076"/>
          <ac:picMkLst>
            <pc:docMk/>
            <pc:sldMk cId="1039201764" sldId="305"/>
            <ac:picMk id="10" creationId="{E6C4E67E-E0E2-013D-F905-C0A3F3D16C7A}"/>
          </ac:picMkLst>
        </pc:picChg>
        <pc:picChg chg="add mod modCrop">
          <ac:chgData name="岡田 陸" userId="e4191a97c80654fe" providerId="LiveId" clId="{AF0B3DB8-EC61-4A5A-AD19-275EAF63A3C7}" dt="2023-01-17T09:21:09.397" v="21719" actId="1076"/>
          <ac:picMkLst>
            <pc:docMk/>
            <pc:sldMk cId="1039201764" sldId="305"/>
            <ac:picMk id="12" creationId="{00D24DB3-9C5F-CA03-D333-331EC46FDEDD}"/>
          </ac:picMkLst>
        </pc:picChg>
        <pc:picChg chg="add mod modCrop">
          <ac:chgData name="岡田 陸" userId="e4191a97c80654fe" providerId="LiveId" clId="{AF0B3DB8-EC61-4A5A-AD19-275EAF63A3C7}" dt="2023-01-17T09:21:07.361" v="21717" actId="1076"/>
          <ac:picMkLst>
            <pc:docMk/>
            <pc:sldMk cId="1039201764" sldId="305"/>
            <ac:picMk id="14" creationId="{E2739FEA-1EB1-B34D-43DA-B1FFEBEB66EB}"/>
          </ac:picMkLst>
        </pc:picChg>
        <pc:picChg chg="add mod modCrop">
          <ac:chgData name="岡田 陸" userId="e4191a97c80654fe" providerId="LiveId" clId="{AF0B3DB8-EC61-4A5A-AD19-275EAF63A3C7}" dt="2023-01-17T09:21:06.214" v="21716" actId="1076"/>
          <ac:picMkLst>
            <pc:docMk/>
            <pc:sldMk cId="1039201764" sldId="305"/>
            <ac:picMk id="16" creationId="{4DC2FC95-3B1D-4A21-D4E3-E6ED06D63493}"/>
          </ac:picMkLst>
        </pc:picChg>
        <pc:picChg chg="add mod modCrop">
          <ac:chgData name="岡田 陸" userId="e4191a97c80654fe" providerId="LiveId" clId="{AF0B3DB8-EC61-4A5A-AD19-275EAF63A3C7}" dt="2023-01-17T09:21:03.821" v="21715" actId="1076"/>
          <ac:picMkLst>
            <pc:docMk/>
            <pc:sldMk cId="1039201764" sldId="305"/>
            <ac:picMk id="18" creationId="{008138B1-3C3F-DF7D-EF1A-C1C13AD56CBA}"/>
          </ac:picMkLst>
        </pc:picChg>
      </pc:sldChg>
      <pc:sldChg chg="modSp add del mod modNotesTx">
        <pc:chgData name="岡田 陸" userId="e4191a97c80654fe" providerId="LiveId" clId="{AF0B3DB8-EC61-4A5A-AD19-275EAF63A3C7}" dt="2023-01-21T15:03:24.954" v="26276" actId="47"/>
        <pc:sldMkLst>
          <pc:docMk/>
          <pc:sldMk cId="4078487728" sldId="305"/>
        </pc:sldMkLst>
        <pc:spChg chg="mod">
          <ac:chgData name="岡田 陸" userId="e4191a97c80654fe" providerId="LiveId" clId="{AF0B3DB8-EC61-4A5A-AD19-275EAF63A3C7}" dt="2023-01-21T07:24:21.647" v="22994" actId="20577"/>
          <ac:spMkLst>
            <pc:docMk/>
            <pc:sldMk cId="4078487728" sldId="305"/>
            <ac:spMk id="3" creationId="{70633684-6BDC-EFB8-D732-BFFEC80CF1AC}"/>
          </ac:spMkLst>
        </pc:spChg>
        <pc:spChg chg="mod">
          <ac:chgData name="岡田 陸" userId="e4191a97c80654fe" providerId="LiveId" clId="{AF0B3DB8-EC61-4A5A-AD19-275EAF63A3C7}" dt="2023-01-21T07:35:22.627" v="23251" actId="20577"/>
          <ac:spMkLst>
            <pc:docMk/>
            <pc:sldMk cId="4078487728" sldId="305"/>
            <ac:spMk id="10" creationId="{96960150-9541-34A3-4B1D-B959F1CAB83B}"/>
          </ac:spMkLst>
        </pc:spChg>
        <pc:picChg chg="mod">
          <ac:chgData name="岡田 陸" userId="e4191a97c80654fe" providerId="LiveId" clId="{AF0B3DB8-EC61-4A5A-AD19-275EAF63A3C7}" dt="2023-01-21T07:35:26.903" v="23252" actId="14100"/>
          <ac:picMkLst>
            <pc:docMk/>
            <pc:sldMk cId="4078487728" sldId="305"/>
            <ac:picMk id="13" creationId="{AB648300-7191-19F6-85DA-0419DE5FF224}"/>
          </ac:picMkLst>
        </pc:picChg>
      </pc:sldChg>
      <pc:sldChg chg="new del">
        <pc:chgData name="岡田 陸" userId="e4191a97c80654fe" providerId="LiveId" clId="{AF0B3DB8-EC61-4A5A-AD19-275EAF63A3C7}" dt="2023-01-17T09:17:15.204" v="21655" actId="47"/>
        <pc:sldMkLst>
          <pc:docMk/>
          <pc:sldMk cId="736013531" sldId="306"/>
        </pc:sldMkLst>
      </pc:sldChg>
      <pc:sldChg chg="addSp delSp modSp add del mod modAnim modNotesTx">
        <pc:chgData name="岡田 陸" userId="e4191a97c80654fe" providerId="LiveId" clId="{AF0B3DB8-EC61-4A5A-AD19-275EAF63A3C7}" dt="2023-01-26T16:59:22.632" v="39456" actId="20577"/>
        <pc:sldMkLst>
          <pc:docMk/>
          <pc:sldMk cId="1942489711" sldId="306"/>
        </pc:sldMkLst>
        <pc:spChg chg="mod">
          <ac:chgData name="岡田 陸" userId="e4191a97c80654fe" providerId="LiveId" clId="{AF0B3DB8-EC61-4A5A-AD19-275EAF63A3C7}" dt="2023-01-21T08:19:55.189" v="25513" actId="6549"/>
          <ac:spMkLst>
            <pc:docMk/>
            <pc:sldMk cId="1942489711" sldId="306"/>
            <ac:spMk id="2" creationId="{CF811076-9965-F550-9104-B56894CD5029}"/>
          </ac:spMkLst>
        </pc:spChg>
        <pc:spChg chg="add mod">
          <ac:chgData name="岡田 陸" userId="e4191a97c80654fe" providerId="LiveId" clId="{AF0B3DB8-EC61-4A5A-AD19-275EAF63A3C7}" dt="2023-01-21T14:59:34.403" v="26198" actId="1076"/>
          <ac:spMkLst>
            <pc:docMk/>
            <pc:sldMk cId="1942489711" sldId="306"/>
            <ac:spMk id="3" creationId="{FE7C3CFA-0F1C-A62B-6637-5AED147C32E2}"/>
          </ac:spMkLst>
        </pc:spChg>
        <pc:spChg chg="add mod">
          <ac:chgData name="岡田 陸" userId="e4191a97c80654fe" providerId="LiveId" clId="{AF0B3DB8-EC61-4A5A-AD19-275EAF63A3C7}" dt="2023-01-21T15:01:43.014" v="26242" actId="1076"/>
          <ac:spMkLst>
            <pc:docMk/>
            <pc:sldMk cId="1942489711" sldId="306"/>
            <ac:spMk id="4" creationId="{131916FD-D4DE-2F35-5029-9D94BD2BA85E}"/>
          </ac:spMkLst>
        </pc:spChg>
        <pc:spChg chg="del">
          <ac:chgData name="岡田 陸" userId="e4191a97c80654fe" providerId="LiveId" clId="{AF0B3DB8-EC61-4A5A-AD19-275EAF63A3C7}" dt="2023-01-21T07:56:48.954" v="24082" actId="478"/>
          <ac:spMkLst>
            <pc:docMk/>
            <pc:sldMk cId="1942489711" sldId="306"/>
            <ac:spMk id="5" creationId="{F19FA30D-BB94-4440-070C-ABEF0017894B}"/>
          </ac:spMkLst>
        </pc:spChg>
        <pc:spChg chg="del">
          <ac:chgData name="岡田 陸" userId="e4191a97c80654fe" providerId="LiveId" clId="{AF0B3DB8-EC61-4A5A-AD19-275EAF63A3C7}" dt="2023-01-21T07:56:45.303" v="24079" actId="478"/>
          <ac:spMkLst>
            <pc:docMk/>
            <pc:sldMk cId="1942489711" sldId="306"/>
            <ac:spMk id="8" creationId="{64F4B021-0B90-C7D1-953F-1A6B1E116C7D}"/>
          </ac:spMkLst>
        </pc:spChg>
        <pc:spChg chg="del">
          <ac:chgData name="岡田 陸" userId="e4191a97c80654fe" providerId="LiveId" clId="{AF0B3DB8-EC61-4A5A-AD19-275EAF63A3C7}" dt="2023-01-21T07:56:45.809" v="24080" actId="478"/>
          <ac:spMkLst>
            <pc:docMk/>
            <pc:sldMk cId="1942489711" sldId="306"/>
            <ac:spMk id="9" creationId="{CB690869-E65C-8038-548A-AA3F093CFD2F}"/>
          </ac:spMkLst>
        </pc:spChg>
        <pc:spChg chg="del">
          <ac:chgData name="岡田 陸" userId="e4191a97c80654fe" providerId="LiveId" clId="{AF0B3DB8-EC61-4A5A-AD19-275EAF63A3C7}" dt="2023-01-21T07:56:46.825" v="24081" actId="478"/>
          <ac:spMkLst>
            <pc:docMk/>
            <pc:sldMk cId="1942489711" sldId="306"/>
            <ac:spMk id="10" creationId="{9CD2289B-FB64-FAC9-CF5B-1C731232A674}"/>
          </ac:spMkLst>
        </pc:spChg>
        <pc:spChg chg="del">
          <ac:chgData name="岡田 陸" userId="e4191a97c80654fe" providerId="LiveId" clId="{AF0B3DB8-EC61-4A5A-AD19-275EAF63A3C7}" dt="2023-01-21T07:48:07.528" v="23692" actId="478"/>
          <ac:spMkLst>
            <pc:docMk/>
            <pc:sldMk cId="1942489711" sldId="306"/>
            <ac:spMk id="12" creationId="{60063E96-DEF8-AC72-CBF2-658413FFB50E}"/>
          </ac:spMkLst>
        </pc:spChg>
        <pc:spChg chg="mod">
          <ac:chgData name="岡田 陸" userId="e4191a97c80654fe" providerId="LiveId" clId="{AF0B3DB8-EC61-4A5A-AD19-275EAF63A3C7}" dt="2023-01-21T08:20:24.675" v="25517" actId="404"/>
          <ac:spMkLst>
            <pc:docMk/>
            <pc:sldMk cId="1942489711" sldId="306"/>
            <ac:spMk id="16" creationId="{B3CF6AAC-BD7A-6F56-6DFC-0770C07E05CF}"/>
          </ac:spMkLst>
        </pc:spChg>
        <pc:spChg chg="del">
          <ac:chgData name="岡田 陸" userId="e4191a97c80654fe" providerId="LiveId" clId="{AF0B3DB8-EC61-4A5A-AD19-275EAF63A3C7}" dt="2023-01-21T07:48:17.468" v="23700" actId="478"/>
          <ac:spMkLst>
            <pc:docMk/>
            <pc:sldMk cId="1942489711" sldId="306"/>
            <ac:spMk id="24" creationId="{E933EF57-B60B-7F9D-1834-C0567A9969AA}"/>
          </ac:spMkLst>
        </pc:spChg>
        <pc:spChg chg="add mod">
          <ac:chgData name="岡田 陸" userId="e4191a97c80654fe" providerId="LiveId" clId="{AF0B3DB8-EC61-4A5A-AD19-275EAF63A3C7}" dt="2023-01-21T08:18:53.246" v="25441" actId="1037"/>
          <ac:spMkLst>
            <pc:docMk/>
            <pc:sldMk cId="1942489711" sldId="306"/>
            <ac:spMk id="28" creationId="{5A29592B-EEF7-512F-9518-B2705352FB64}"/>
          </ac:spMkLst>
        </pc:spChg>
        <pc:spChg chg="add del">
          <ac:chgData name="岡田 陸" userId="e4191a97c80654fe" providerId="LiveId" clId="{AF0B3DB8-EC61-4A5A-AD19-275EAF63A3C7}" dt="2023-01-21T07:50:49.651" v="23847" actId="11529"/>
          <ac:spMkLst>
            <pc:docMk/>
            <pc:sldMk cId="1942489711" sldId="306"/>
            <ac:spMk id="29" creationId="{C633E695-00B4-9C9C-A47D-18542172A66C}"/>
          </ac:spMkLst>
        </pc:spChg>
        <pc:spChg chg="add del">
          <ac:chgData name="岡田 陸" userId="e4191a97c80654fe" providerId="LiveId" clId="{AF0B3DB8-EC61-4A5A-AD19-275EAF63A3C7}" dt="2023-01-21T07:51:17.541" v="23849" actId="11529"/>
          <ac:spMkLst>
            <pc:docMk/>
            <pc:sldMk cId="1942489711" sldId="306"/>
            <ac:spMk id="30" creationId="{D996C228-B1D6-E7FD-97EA-B5C78517CB28}"/>
          </ac:spMkLst>
        </pc:spChg>
        <pc:spChg chg="add del">
          <ac:chgData name="岡田 陸" userId="e4191a97c80654fe" providerId="LiveId" clId="{AF0B3DB8-EC61-4A5A-AD19-275EAF63A3C7}" dt="2023-01-21T07:51:24.410" v="23851" actId="11529"/>
          <ac:spMkLst>
            <pc:docMk/>
            <pc:sldMk cId="1942489711" sldId="306"/>
            <ac:spMk id="31" creationId="{F7D2B5DA-0C24-5691-5FA9-DC25354C6ABE}"/>
          </ac:spMkLst>
        </pc:spChg>
        <pc:spChg chg="add del">
          <ac:chgData name="岡田 陸" userId="e4191a97c80654fe" providerId="LiveId" clId="{AF0B3DB8-EC61-4A5A-AD19-275EAF63A3C7}" dt="2023-01-21T07:51:29.008" v="23853" actId="11529"/>
          <ac:spMkLst>
            <pc:docMk/>
            <pc:sldMk cId="1942489711" sldId="306"/>
            <ac:spMk id="32" creationId="{F70CAF15-C486-3028-5E58-74A27F0A1DEC}"/>
          </ac:spMkLst>
        </pc:spChg>
        <pc:spChg chg="add mod">
          <ac:chgData name="岡田 陸" userId="e4191a97c80654fe" providerId="LiveId" clId="{AF0B3DB8-EC61-4A5A-AD19-275EAF63A3C7}" dt="2023-01-21T08:18:53.246" v="25441" actId="1037"/>
          <ac:spMkLst>
            <pc:docMk/>
            <pc:sldMk cId="1942489711" sldId="306"/>
            <ac:spMk id="33" creationId="{26159B39-461A-9A6A-CA38-48E1E8229586}"/>
          </ac:spMkLst>
        </pc:spChg>
        <pc:spChg chg="add mod">
          <ac:chgData name="岡田 陸" userId="e4191a97c80654fe" providerId="LiveId" clId="{AF0B3DB8-EC61-4A5A-AD19-275EAF63A3C7}" dt="2023-01-21T08:18:53.246" v="25441" actId="1037"/>
          <ac:spMkLst>
            <pc:docMk/>
            <pc:sldMk cId="1942489711" sldId="306"/>
            <ac:spMk id="34" creationId="{A741630A-1277-6DB7-952D-CBAE2A3B2747}"/>
          </ac:spMkLst>
        </pc:spChg>
        <pc:spChg chg="add mod">
          <ac:chgData name="岡田 陸" userId="e4191a97c80654fe" providerId="LiveId" clId="{AF0B3DB8-EC61-4A5A-AD19-275EAF63A3C7}" dt="2023-01-21T08:18:53.246" v="25441" actId="1037"/>
          <ac:spMkLst>
            <pc:docMk/>
            <pc:sldMk cId="1942489711" sldId="306"/>
            <ac:spMk id="35" creationId="{CFC670DD-5F0F-FCBB-15CB-7594A87679A0}"/>
          </ac:spMkLst>
        </pc:spChg>
        <pc:spChg chg="add mod">
          <ac:chgData name="岡田 陸" userId="e4191a97c80654fe" providerId="LiveId" clId="{AF0B3DB8-EC61-4A5A-AD19-275EAF63A3C7}" dt="2023-01-21T08:18:53.246" v="25441" actId="1037"/>
          <ac:spMkLst>
            <pc:docMk/>
            <pc:sldMk cId="1942489711" sldId="306"/>
            <ac:spMk id="36" creationId="{CF57B0EC-9073-7CC3-AA68-E3A88CED154B}"/>
          </ac:spMkLst>
        </pc:spChg>
        <pc:spChg chg="add mod">
          <ac:chgData name="岡田 陸" userId="e4191a97c80654fe" providerId="LiveId" clId="{AF0B3DB8-EC61-4A5A-AD19-275EAF63A3C7}" dt="2023-01-21T08:18:53.246" v="25441" actId="1037"/>
          <ac:spMkLst>
            <pc:docMk/>
            <pc:sldMk cId="1942489711" sldId="306"/>
            <ac:spMk id="38" creationId="{40FD7A26-E470-5EF9-FC30-76BCB182CCD6}"/>
          </ac:spMkLst>
        </pc:spChg>
        <pc:spChg chg="add mod">
          <ac:chgData name="岡田 陸" userId="e4191a97c80654fe" providerId="LiveId" clId="{AF0B3DB8-EC61-4A5A-AD19-275EAF63A3C7}" dt="2023-01-21T08:18:53.246" v="25441" actId="1037"/>
          <ac:spMkLst>
            <pc:docMk/>
            <pc:sldMk cId="1942489711" sldId="306"/>
            <ac:spMk id="39" creationId="{C1B685AB-EED4-D249-12AF-D531C68F9066}"/>
          </ac:spMkLst>
        </pc:spChg>
        <pc:spChg chg="add mod">
          <ac:chgData name="岡田 陸" userId="e4191a97c80654fe" providerId="LiveId" clId="{AF0B3DB8-EC61-4A5A-AD19-275EAF63A3C7}" dt="2023-01-21T08:18:53.246" v="25441" actId="1037"/>
          <ac:spMkLst>
            <pc:docMk/>
            <pc:sldMk cId="1942489711" sldId="306"/>
            <ac:spMk id="40" creationId="{0A0E1262-5731-BA34-32BC-EC3FBC7C680F}"/>
          </ac:spMkLst>
        </pc:spChg>
        <pc:spChg chg="add mod">
          <ac:chgData name="岡田 陸" userId="e4191a97c80654fe" providerId="LiveId" clId="{AF0B3DB8-EC61-4A5A-AD19-275EAF63A3C7}" dt="2023-01-21T08:18:53.246" v="25441" actId="1037"/>
          <ac:spMkLst>
            <pc:docMk/>
            <pc:sldMk cId="1942489711" sldId="306"/>
            <ac:spMk id="41" creationId="{47B6BB79-0258-CF4D-2055-3193C4B185A6}"/>
          </ac:spMkLst>
        </pc:spChg>
        <pc:spChg chg="add mod">
          <ac:chgData name="岡田 陸" userId="e4191a97c80654fe" providerId="LiveId" clId="{AF0B3DB8-EC61-4A5A-AD19-275EAF63A3C7}" dt="2023-01-21T15:01:34.514" v="26240" actId="1037"/>
          <ac:spMkLst>
            <pc:docMk/>
            <pc:sldMk cId="1942489711" sldId="306"/>
            <ac:spMk id="44" creationId="{C0C034A5-5AE3-7354-FD44-B3EFD742F155}"/>
          </ac:spMkLst>
        </pc:spChg>
        <pc:spChg chg="add mod">
          <ac:chgData name="岡田 陸" userId="e4191a97c80654fe" providerId="LiveId" clId="{AF0B3DB8-EC61-4A5A-AD19-275EAF63A3C7}" dt="2023-01-21T15:01:34.514" v="26240" actId="1037"/>
          <ac:spMkLst>
            <pc:docMk/>
            <pc:sldMk cId="1942489711" sldId="306"/>
            <ac:spMk id="45" creationId="{ECC0DDE2-708B-7836-A53F-9981BF1833F6}"/>
          </ac:spMkLst>
        </pc:spChg>
        <pc:spChg chg="add mod">
          <ac:chgData name="岡田 陸" userId="e4191a97c80654fe" providerId="LiveId" clId="{AF0B3DB8-EC61-4A5A-AD19-275EAF63A3C7}" dt="2023-01-21T15:01:34.514" v="26240" actId="1037"/>
          <ac:spMkLst>
            <pc:docMk/>
            <pc:sldMk cId="1942489711" sldId="306"/>
            <ac:spMk id="46" creationId="{B7F7302D-547B-0633-3B28-5D71B8302C25}"/>
          </ac:spMkLst>
        </pc:spChg>
        <pc:spChg chg="add mod">
          <ac:chgData name="岡田 陸" userId="e4191a97c80654fe" providerId="LiveId" clId="{AF0B3DB8-EC61-4A5A-AD19-275EAF63A3C7}" dt="2023-01-21T15:01:34.514" v="26240" actId="1037"/>
          <ac:spMkLst>
            <pc:docMk/>
            <pc:sldMk cId="1942489711" sldId="306"/>
            <ac:spMk id="47" creationId="{7D87F622-9331-7A14-7990-B1EA91ABA6E3}"/>
          </ac:spMkLst>
        </pc:spChg>
        <pc:spChg chg="add mod">
          <ac:chgData name="岡田 陸" userId="e4191a97c80654fe" providerId="LiveId" clId="{AF0B3DB8-EC61-4A5A-AD19-275EAF63A3C7}" dt="2023-01-21T15:01:34.514" v="26240" actId="1037"/>
          <ac:spMkLst>
            <pc:docMk/>
            <pc:sldMk cId="1942489711" sldId="306"/>
            <ac:spMk id="48" creationId="{C3AA92E8-82FB-B985-5B07-A7C6D3E37159}"/>
          </ac:spMkLst>
        </pc:spChg>
        <pc:spChg chg="add mod">
          <ac:chgData name="岡田 陸" userId="e4191a97c80654fe" providerId="LiveId" clId="{AF0B3DB8-EC61-4A5A-AD19-275EAF63A3C7}" dt="2023-01-21T15:01:34.514" v="26240" actId="1037"/>
          <ac:spMkLst>
            <pc:docMk/>
            <pc:sldMk cId="1942489711" sldId="306"/>
            <ac:spMk id="49" creationId="{F49A8786-1B5C-4DB0-E50D-36FBCD9B655E}"/>
          </ac:spMkLst>
        </pc:spChg>
        <pc:spChg chg="add mod">
          <ac:chgData name="岡田 陸" userId="e4191a97c80654fe" providerId="LiveId" clId="{AF0B3DB8-EC61-4A5A-AD19-275EAF63A3C7}" dt="2023-01-21T15:01:34.514" v="26240" actId="1037"/>
          <ac:spMkLst>
            <pc:docMk/>
            <pc:sldMk cId="1942489711" sldId="306"/>
            <ac:spMk id="50" creationId="{B7FF47FC-7A51-CDDA-6E75-20E8CA1F2FFC}"/>
          </ac:spMkLst>
        </pc:spChg>
        <pc:spChg chg="add mod">
          <ac:chgData name="岡田 陸" userId="e4191a97c80654fe" providerId="LiveId" clId="{AF0B3DB8-EC61-4A5A-AD19-275EAF63A3C7}" dt="2023-01-21T15:01:34.514" v="26240" actId="1037"/>
          <ac:spMkLst>
            <pc:docMk/>
            <pc:sldMk cId="1942489711" sldId="306"/>
            <ac:spMk id="51" creationId="{3C738F02-7B77-FBE7-2554-1AFFD1358835}"/>
          </ac:spMkLst>
        </pc:spChg>
        <pc:spChg chg="add mod">
          <ac:chgData name="岡田 陸" userId="e4191a97c80654fe" providerId="LiveId" clId="{AF0B3DB8-EC61-4A5A-AD19-275EAF63A3C7}" dt="2023-01-21T15:01:34.514" v="26240" actId="1037"/>
          <ac:spMkLst>
            <pc:docMk/>
            <pc:sldMk cId="1942489711" sldId="306"/>
            <ac:spMk id="52" creationId="{557868CB-111C-27E4-82E4-D65C61ABB8DE}"/>
          </ac:spMkLst>
        </pc:spChg>
        <pc:spChg chg="add mod">
          <ac:chgData name="岡田 陸" userId="e4191a97c80654fe" providerId="LiveId" clId="{AF0B3DB8-EC61-4A5A-AD19-275EAF63A3C7}" dt="2023-01-21T08:18:53.246" v="25441" actId="1037"/>
          <ac:spMkLst>
            <pc:docMk/>
            <pc:sldMk cId="1942489711" sldId="306"/>
            <ac:spMk id="53" creationId="{146D0CAF-FB9E-A24D-EE8E-D6D90B21F4CF}"/>
          </ac:spMkLst>
        </pc:spChg>
        <pc:spChg chg="add mod">
          <ac:chgData name="岡田 陸" userId="e4191a97c80654fe" providerId="LiveId" clId="{AF0B3DB8-EC61-4A5A-AD19-275EAF63A3C7}" dt="2023-01-21T15:01:34.514" v="26240" actId="1037"/>
          <ac:spMkLst>
            <pc:docMk/>
            <pc:sldMk cId="1942489711" sldId="306"/>
            <ac:spMk id="54" creationId="{393A3D93-79FA-67E0-0DAC-B2DD953F9606}"/>
          </ac:spMkLst>
        </pc:spChg>
        <pc:spChg chg="add mod">
          <ac:chgData name="岡田 陸" userId="e4191a97c80654fe" providerId="LiveId" clId="{AF0B3DB8-EC61-4A5A-AD19-275EAF63A3C7}" dt="2023-01-21T14:58:58.497" v="26184" actId="20577"/>
          <ac:spMkLst>
            <pc:docMk/>
            <pc:sldMk cId="1942489711" sldId="306"/>
            <ac:spMk id="55" creationId="{1179E50F-3395-8FF7-AC4F-90C1590800EC}"/>
          </ac:spMkLst>
        </pc:spChg>
        <pc:spChg chg="add mod">
          <ac:chgData name="岡田 陸" userId="e4191a97c80654fe" providerId="LiveId" clId="{AF0B3DB8-EC61-4A5A-AD19-275EAF63A3C7}" dt="2023-01-21T15:01:39.504" v="26241" actId="1076"/>
          <ac:spMkLst>
            <pc:docMk/>
            <pc:sldMk cId="1942489711" sldId="306"/>
            <ac:spMk id="56" creationId="{5C44AB5E-D67C-41BF-7BDC-121F274BBDF0}"/>
          </ac:spMkLst>
        </pc:spChg>
        <pc:spChg chg="add mod">
          <ac:chgData name="岡田 陸" userId="e4191a97c80654fe" providerId="LiveId" clId="{AF0B3DB8-EC61-4A5A-AD19-275EAF63A3C7}" dt="2023-01-21T08:18:53.246" v="25441" actId="1037"/>
          <ac:spMkLst>
            <pc:docMk/>
            <pc:sldMk cId="1942489711" sldId="306"/>
            <ac:spMk id="57" creationId="{D7CA6523-5EE5-4C9C-DF04-DB24EEE2017C}"/>
          </ac:spMkLst>
        </pc:spChg>
        <pc:spChg chg="add del">
          <ac:chgData name="岡田 陸" userId="e4191a97c80654fe" providerId="LiveId" clId="{AF0B3DB8-EC61-4A5A-AD19-275EAF63A3C7}" dt="2023-01-21T07:48:12.526" v="23696" actId="478"/>
          <ac:spMkLst>
            <pc:docMk/>
            <pc:sldMk cId="1942489711" sldId="306"/>
            <ac:spMk id="58" creationId="{004CEE55-9CE6-BD62-CF7B-C90C0D2CC866}"/>
          </ac:spMkLst>
        </pc:spChg>
        <pc:spChg chg="add mod">
          <ac:chgData name="岡田 陸" userId="e4191a97c80654fe" providerId="LiveId" clId="{AF0B3DB8-EC61-4A5A-AD19-275EAF63A3C7}" dt="2023-01-21T15:01:34.514" v="26240" actId="1037"/>
          <ac:spMkLst>
            <pc:docMk/>
            <pc:sldMk cId="1942489711" sldId="306"/>
            <ac:spMk id="59" creationId="{F607AC5E-F213-D3E3-0A59-7C3E200D3AEC}"/>
          </ac:spMkLst>
        </pc:spChg>
        <pc:spChg chg="add del">
          <ac:chgData name="岡田 陸" userId="e4191a97c80654fe" providerId="LiveId" clId="{AF0B3DB8-EC61-4A5A-AD19-275EAF63A3C7}" dt="2023-01-21T07:45:20.544" v="23612" actId="478"/>
          <ac:spMkLst>
            <pc:docMk/>
            <pc:sldMk cId="1942489711" sldId="306"/>
            <ac:spMk id="60" creationId="{5D2EB93A-DC34-6717-7280-E80865E69D65}"/>
          </ac:spMkLst>
        </pc:spChg>
        <pc:spChg chg="add del">
          <ac:chgData name="岡田 陸" userId="e4191a97c80654fe" providerId="LiveId" clId="{AF0B3DB8-EC61-4A5A-AD19-275EAF63A3C7}" dt="2023-01-21T07:45:19.183" v="23611" actId="478"/>
          <ac:spMkLst>
            <pc:docMk/>
            <pc:sldMk cId="1942489711" sldId="306"/>
            <ac:spMk id="61" creationId="{E9443B38-ACE5-7952-4196-B3C93D78C5F0}"/>
          </ac:spMkLst>
        </pc:spChg>
        <pc:spChg chg="add del">
          <ac:chgData name="岡田 陸" userId="e4191a97c80654fe" providerId="LiveId" clId="{AF0B3DB8-EC61-4A5A-AD19-275EAF63A3C7}" dt="2023-01-21T07:48:14.823" v="23698" actId="478"/>
          <ac:spMkLst>
            <pc:docMk/>
            <pc:sldMk cId="1942489711" sldId="306"/>
            <ac:spMk id="62" creationId="{DB854990-1E0F-9812-3194-73BCFF865967}"/>
          </ac:spMkLst>
        </pc:spChg>
        <pc:spChg chg="del">
          <ac:chgData name="岡田 陸" userId="e4191a97c80654fe" providerId="LiveId" clId="{AF0B3DB8-EC61-4A5A-AD19-275EAF63A3C7}" dt="2023-01-21T07:48:16.263" v="23699" actId="478"/>
          <ac:spMkLst>
            <pc:docMk/>
            <pc:sldMk cId="1942489711" sldId="306"/>
            <ac:spMk id="63" creationId="{A4D4DFB7-0C45-3189-89B2-0CF015EB2781}"/>
          </ac:spMkLst>
        </pc:spChg>
        <pc:spChg chg="add del">
          <ac:chgData name="岡田 陸" userId="e4191a97c80654fe" providerId="LiveId" clId="{AF0B3DB8-EC61-4A5A-AD19-275EAF63A3C7}" dt="2023-01-21T08:03:32.413" v="24524" actId="478"/>
          <ac:spMkLst>
            <pc:docMk/>
            <pc:sldMk cId="1942489711" sldId="306"/>
            <ac:spMk id="67" creationId="{2FE4C422-3E27-FF86-50B5-9C293A774851}"/>
          </ac:spMkLst>
        </pc:spChg>
        <pc:spChg chg="add del mod">
          <ac:chgData name="岡田 陸" userId="e4191a97c80654fe" providerId="LiveId" clId="{AF0B3DB8-EC61-4A5A-AD19-275EAF63A3C7}" dt="2023-01-21T08:16:25.250" v="25260" actId="478"/>
          <ac:spMkLst>
            <pc:docMk/>
            <pc:sldMk cId="1942489711" sldId="306"/>
            <ac:spMk id="68" creationId="{091A465B-5E3D-1E73-2DFA-B52BB3C8EB72}"/>
          </ac:spMkLst>
        </pc:spChg>
        <pc:spChg chg="add mod">
          <ac:chgData name="岡田 陸" userId="e4191a97c80654fe" providerId="LiveId" clId="{AF0B3DB8-EC61-4A5A-AD19-275EAF63A3C7}" dt="2023-01-26T02:21:23.603" v="32790" actId="20577"/>
          <ac:spMkLst>
            <pc:docMk/>
            <pc:sldMk cId="1942489711" sldId="306"/>
            <ac:spMk id="69" creationId="{9330307D-5DE8-36EE-2899-27CBB6E1382F}"/>
          </ac:spMkLst>
        </pc:spChg>
        <pc:spChg chg="add mod">
          <ac:chgData name="岡田 陸" userId="e4191a97c80654fe" providerId="LiveId" clId="{AF0B3DB8-EC61-4A5A-AD19-275EAF63A3C7}" dt="2023-01-22T06:33:10.458" v="26495" actId="20577"/>
          <ac:spMkLst>
            <pc:docMk/>
            <pc:sldMk cId="1942489711" sldId="306"/>
            <ac:spMk id="75" creationId="{F9378525-3A83-381E-057A-6CE72682A36B}"/>
          </ac:spMkLst>
        </pc:spChg>
        <pc:spChg chg="add mod">
          <ac:chgData name="岡田 陸" userId="e4191a97c80654fe" providerId="LiveId" clId="{AF0B3DB8-EC61-4A5A-AD19-275EAF63A3C7}" dt="2023-01-21T08:18:53.246" v="25441" actId="1037"/>
          <ac:spMkLst>
            <pc:docMk/>
            <pc:sldMk cId="1942489711" sldId="306"/>
            <ac:spMk id="76" creationId="{A4906BD0-83F9-561B-6BE5-AE38DCC43ED8}"/>
          </ac:spMkLst>
        </pc:spChg>
        <pc:spChg chg="add mod">
          <ac:chgData name="岡田 陸" userId="e4191a97c80654fe" providerId="LiveId" clId="{AF0B3DB8-EC61-4A5A-AD19-275EAF63A3C7}" dt="2023-01-21T15:01:34.514" v="26240" actId="1037"/>
          <ac:spMkLst>
            <pc:docMk/>
            <pc:sldMk cId="1942489711" sldId="306"/>
            <ac:spMk id="77" creationId="{9CE16DD7-7438-1EE4-C100-54DFF0B908F7}"/>
          </ac:spMkLst>
        </pc:spChg>
        <pc:spChg chg="add mod">
          <ac:chgData name="岡田 陸" userId="e4191a97c80654fe" providerId="LiveId" clId="{AF0B3DB8-EC61-4A5A-AD19-275EAF63A3C7}" dt="2023-01-22T06:33:48.179" v="26498" actId="20577"/>
          <ac:spMkLst>
            <pc:docMk/>
            <pc:sldMk cId="1942489711" sldId="306"/>
            <ac:spMk id="78" creationId="{9820DCA6-4CDE-A411-AE71-15CD75B11037}"/>
          </ac:spMkLst>
        </pc:spChg>
        <pc:spChg chg="add mod">
          <ac:chgData name="岡田 陸" userId="e4191a97c80654fe" providerId="LiveId" clId="{AF0B3DB8-EC61-4A5A-AD19-275EAF63A3C7}" dt="2023-01-21T15:00:12.650" v="26208" actId="1076"/>
          <ac:spMkLst>
            <pc:docMk/>
            <pc:sldMk cId="1942489711" sldId="306"/>
            <ac:spMk id="79" creationId="{5EAAA35F-2CD4-7E98-5299-5D88C49D3B41}"/>
          </ac:spMkLst>
        </pc:spChg>
        <pc:spChg chg="add mod">
          <ac:chgData name="岡田 陸" userId="e4191a97c80654fe" providerId="LiveId" clId="{AF0B3DB8-EC61-4A5A-AD19-275EAF63A3C7}" dt="2023-01-21T15:02:11.408" v="26244" actId="14100"/>
          <ac:spMkLst>
            <pc:docMk/>
            <pc:sldMk cId="1942489711" sldId="306"/>
            <ac:spMk id="80" creationId="{B26B79E5-FA29-BFF6-4922-4B22A38409E6}"/>
          </ac:spMkLst>
        </pc:spChg>
        <pc:spChg chg="add mod">
          <ac:chgData name="岡田 陸" userId="e4191a97c80654fe" providerId="LiveId" clId="{AF0B3DB8-EC61-4A5A-AD19-275EAF63A3C7}" dt="2023-01-21T08:21:58.234" v="25560" actId="1036"/>
          <ac:spMkLst>
            <pc:docMk/>
            <pc:sldMk cId="1942489711" sldId="306"/>
            <ac:spMk id="82" creationId="{41A55D9E-E9CA-3F90-49EB-91A2EA72B7E1}"/>
          </ac:spMkLst>
        </pc:spChg>
        <pc:spChg chg="add mod">
          <ac:chgData name="岡田 陸" userId="e4191a97c80654fe" providerId="LiveId" clId="{AF0B3DB8-EC61-4A5A-AD19-275EAF63A3C7}" dt="2023-01-21T15:02:20.768" v="26265" actId="1037"/>
          <ac:spMkLst>
            <pc:docMk/>
            <pc:sldMk cId="1942489711" sldId="306"/>
            <ac:spMk id="83" creationId="{A650B82D-5AE6-654F-375A-2AA063DC1234}"/>
          </ac:spMkLst>
        </pc:spChg>
        <pc:spChg chg="add mod">
          <ac:chgData name="岡田 陸" userId="e4191a97c80654fe" providerId="LiveId" clId="{AF0B3DB8-EC61-4A5A-AD19-275EAF63A3C7}" dt="2023-01-21T15:02:20.768" v="26265" actId="1037"/>
          <ac:spMkLst>
            <pc:docMk/>
            <pc:sldMk cId="1942489711" sldId="306"/>
            <ac:spMk id="84" creationId="{BA902A7A-AE54-DBA7-E73D-F1862D1B6CCF}"/>
          </ac:spMkLst>
        </pc:spChg>
        <pc:spChg chg="add mod">
          <ac:chgData name="岡田 陸" userId="e4191a97c80654fe" providerId="LiveId" clId="{AF0B3DB8-EC61-4A5A-AD19-275EAF63A3C7}" dt="2023-01-21T15:02:20.768" v="26265" actId="1037"/>
          <ac:spMkLst>
            <pc:docMk/>
            <pc:sldMk cId="1942489711" sldId="306"/>
            <ac:spMk id="85" creationId="{F2FB7A13-04A9-8F94-EBDB-4A6DA9E9341C}"/>
          </ac:spMkLst>
        </pc:spChg>
        <pc:picChg chg="del">
          <ac:chgData name="岡田 陸" userId="e4191a97c80654fe" providerId="LiveId" clId="{AF0B3DB8-EC61-4A5A-AD19-275EAF63A3C7}" dt="2023-01-21T07:56:44.617" v="24078" actId="478"/>
          <ac:picMkLst>
            <pc:docMk/>
            <pc:sldMk cId="1942489711" sldId="306"/>
            <ac:picMk id="4" creationId="{3838B0AE-9102-7190-0414-5E5B3977C7A7}"/>
          </ac:picMkLst>
        </pc:picChg>
        <pc:picChg chg="add del">
          <ac:chgData name="岡田 陸" userId="e4191a97c80654fe" providerId="LiveId" clId="{AF0B3DB8-EC61-4A5A-AD19-275EAF63A3C7}" dt="2023-01-21T07:48:09.825" v="23693" actId="478"/>
          <ac:picMkLst>
            <pc:docMk/>
            <pc:sldMk cId="1942489711" sldId="306"/>
            <ac:picMk id="7" creationId="{B1AA6FEC-254E-BE39-AA93-61B46795616D}"/>
          </ac:picMkLst>
        </pc:picChg>
        <pc:picChg chg="add mod">
          <ac:chgData name="岡田 陸" userId="e4191a97c80654fe" providerId="LiveId" clId="{AF0B3DB8-EC61-4A5A-AD19-275EAF63A3C7}" dt="2023-01-21T15:02:20.768" v="26265" actId="1037"/>
          <ac:picMkLst>
            <pc:docMk/>
            <pc:sldMk cId="1942489711" sldId="306"/>
            <ac:picMk id="81" creationId="{7DEDFAD0-E309-2FA7-105A-CDBC3635ADB3}"/>
          </ac:picMkLst>
        </pc:picChg>
        <pc:cxnChg chg="add del">
          <ac:chgData name="岡田 陸" userId="e4191a97c80654fe" providerId="LiveId" clId="{AF0B3DB8-EC61-4A5A-AD19-275EAF63A3C7}" dt="2023-01-21T07:45:28.676" v="23618" actId="478"/>
          <ac:cxnSpMkLst>
            <pc:docMk/>
            <pc:sldMk cId="1942489711" sldId="306"/>
            <ac:cxnSpMk id="6" creationId="{B949D77A-A893-7AA8-1ACE-4A5AA91C6470}"/>
          </ac:cxnSpMkLst>
        </pc:cxnChg>
        <pc:cxnChg chg="add del">
          <ac:chgData name="岡田 陸" userId="e4191a97c80654fe" providerId="LiveId" clId="{AF0B3DB8-EC61-4A5A-AD19-275EAF63A3C7}" dt="2023-01-21T07:49:32.307" v="23835" actId="11529"/>
          <ac:cxnSpMkLst>
            <pc:docMk/>
            <pc:sldMk cId="1942489711" sldId="306"/>
            <ac:cxnSpMk id="11" creationId="{BC023C7F-CD10-BB5E-D2A4-012F01A88C9A}"/>
          </ac:cxnSpMkLst>
        </pc:cxnChg>
        <pc:cxnChg chg="add del">
          <ac:chgData name="岡田 陸" userId="e4191a97c80654fe" providerId="LiveId" clId="{AF0B3DB8-EC61-4A5A-AD19-275EAF63A3C7}" dt="2023-01-21T07:45:21.672" v="23613" actId="478"/>
          <ac:cxnSpMkLst>
            <pc:docMk/>
            <pc:sldMk cId="1942489711" sldId="306"/>
            <ac:cxnSpMk id="13" creationId="{7BEFC6CD-4982-187A-AA07-BC47DFF94DC2}"/>
          </ac:cxnSpMkLst>
        </pc:cxnChg>
        <pc:cxnChg chg="add mod">
          <ac:chgData name="岡田 陸" userId="e4191a97c80654fe" providerId="LiveId" clId="{AF0B3DB8-EC61-4A5A-AD19-275EAF63A3C7}" dt="2023-01-21T08:18:53.246" v="25441" actId="1037"/>
          <ac:cxnSpMkLst>
            <pc:docMk/>
            <pc:sldMk cId="1942489711" sldId="306"/>
            <ac:cxnSpMk id="15" creationId="{282B2CEB-9EFA-9AB7-757E-0DAAC31465F8}"/>
          </ac:cxnSpMkLst>
        </pc:cxnChg>
        <pc:cxnChg chg="add del">
          <ac:chgData name="岡田 陸" userId="e4191a97c80654fe" providerId="LiveId" clId="{AF0B3DB8-EC61-4A5A-AD19-275EAF63A3C7}" dt="2023-01-21T07:48:13.274" v="23697" actId="478"/>
          <ac:cxnSpMkLst>
            <pc:docMk/>
            <pc:sldMk cId="1942489711" sldId="306"/>
            <ac:cxnSpMk id="20" creationId="{077628ED-E841-2468-878C-2DB0AD512CC9}"/>
          </ac:cxnSpMkLst>
        </pc:cxnChg>
        <pc:cxnChg chg="add mod">
          <ac:chgData name="岡田 陸" userId="e4191a97c80654fe" providerId="LiveId" clId="{AF0B3DB8-EC61-4A5A-AD19-275EAF63A3C7}" dt="2023-01-21T08:18:53.246" v="25441" actId="1037"/>
          <ac:cxnSpMkLst>
            <pc:docMk/>
            <pc:sldMk cId="1942489711" sldId="306"/>
            <ac:cxnSpMk id="21" creationId="{47BAC27D-5EA6-11EC-DA04-16BD810499E3}"/>
          </ac:cxnSpMkLst>
        </pc:cxnChg>
        <pc:cxnChg chg="add del">
          <ac:chgData name="岡田 陸" userId="e4191a97c80654fe" providerId="LiveId" clId="{AF0B3DB8-EC61-4A5A-AD19-275EAF63A3C7}" dt="2023-01-21T07:48:11.114" v="23695" actId="478"/>
          <ac:cxnSpMkLst>
            <pc:docMk/>
            <pc:sldMk cId="1942489711" sldId="306"/>
            <ac:cxnSpMk id="22" creationId="{6DDC7190-00CD-D2ED-D1E0-D087E977A1FD}"/>
          </ac:cxnSpMkLst>
        </pc:cxnChg>
        <pc:cxnChg chg="add del">
          <ac:chgData name="岡田 陸" userId="e4191a97c80654fe" providerId="LiveId" clId="{AF0B3DB8-EC61-4A5A-AD19-275EAF63A3C7}" dt="2023-01-21T07:48:10.581" v="23694" actId="478"/>
          <ac:cxnSpMkLst>
            <pc:docMk/>
            <pc:sldMk cId="1942489711" sldId="306"/>
            <ac:cxnSpMk id="23" creationId="{BD525A6B-E07B-3237-7505-9D24B7E57797}"/>
          </ac:cxnSpMkLst>
        </pc:cxnChg>
        <pc:cxnChg chg="add mod">
          <ac:chgData name="岡田 陸" userId="e4191a97c80654fe" providerId="LiveId" clId="{AF0B3DB8-EC61-4A5A-AD19-275EAF63A3C7}" dt="2023-01-21T15:01:34.514" v="26240" actId="1037"/>
          <ac:cxnSpMkLst>
            <pc:docMk/>
            <pc:sldMk cId="1942489711" sldId="306"/>
            <ac:cxnSpMk id="42" creationId="{3C78DA83-A5CA-0E76-8314-60299207BD5C}"/>
          </ac:cxnSpMkLst>
        </pc:cxnChg>
        <pc:cxnChg chg="add mod">
          <ac:chgData name="岡田 陸" userId="e4191a97c80654fe" providerId="LiveId" clId="{AF0B3DB8-EC61-4A5A-AD19-275EAF63A3C7}" dt="2023-01-21T15:01:34.514" v="26240" actId="1037"/>
          <ac:cxnSpMkLst>
            <pc:docMk/>
            <pc:sldMk cId="1942489711" sldId="306"/>
            <ac:cxnSpMk id="43" creationId="{9B00EAA7-3B9C-035F-125A-2BA562DBD5CB}"/>
          </ac:cxnSpMkLst>
        </pc:cxnChg>
        <pc:cxnChg chg="add mod">
          <ac:chgData name="岡田 陸" userId="e4191a97c80654fe" providerId="LiveId" clId="{AF0B3DB8-EC61-4A5A-AD19-275EAF63A3C7}" dt="2023-01-21T08:18:53.246" v="25441" actId="1037"/>
          <ac:cxnSpMkLst>
            <pc:docMk/>
            <pc:sldMk cId="1942489711" sldId="306"/>
            <ac:cxnSpMk id="65" creationId="{06D4483C-E431-4D80-DAA8-D0BB12CE8236}"/>
          </ac:cxnSpMkLst>
        </pc:cxnChg>
        <pc:cxnChg chg="add mod">
          <ac:chgData name="岡田 陸" userId="e4191a97c80654fe" providerId="LiveId" clId="{AF0B3DB8-EC61-4A5A-AD19-275EAF63A3C7}" dt="2023-01-21T15:01:34.514" v="26240" actId="1037"/>
          <ac:cxnSpMkLst>
            <pc:docMk/>
            <pc:sldMk cId="1942489711" sldId="306"/>
            <ac:cxnSpMk id="66" creationId="{4DE475C4-D119-C980-A217-CB22E5D3459C}"/>
          </ac:cxnSpMkLst>
        </pc:cxnChg>
        <pc:cxnChg chg="add del mod">
          <ac:chgData name="岡田 陸" userId="e4191a97c80654fe" providerId="LiveId" clId="{AF0B3DB8-EC61-4A5A-AD19-275EAF63A3C7}" dt="2023-01-21T08:10:54.896" v="24883" actId="478"/>
          <ac:cxnSpMkLst>
            <pc:docMk/>
            <pc:sldMk cId="1942489711" sldId="306"/>
            <ac:cxnSpMk id="71" creationId="{EF662612-7071-3EEC-CC52-629E64776BED}"/>
          </ac:cxnSpMkLst>
        </pc:cxnChg>
      </pc:sldChg>
      <pc:sldChg chg="addSp delSp modSp add del mod">
        <pc:chgData name="岡田 陸" userId="e4191a97c80654fe" providerId="LiveId" clId="{AF0B3DB8-EC61-4A5A-AD19-275EAF63A3C7}" dt="2023-01-22T07:03:40.391" v="26877" actId="47"/>
        <pc:sldMkLst>
          <pc:docMk/>
          <pc:sldMk cId="2215279606" sldId="307"/>
        </pc:sldMkLst>
        <pc:spChg chg="del">
          <ac:chgData name="岡田 陸" userId="e4191a97c80654fe" providerId="LiveId" clId="{AF0B3DB8-EC61-4A5A-AD19-275EAF63A3C7}" dt="2023-01-22T06:36:28.385" v="26499" actId="478"/>
          <ac:spMkLst>
            <pc:docMk/>
            <pc:sldMk cId="2215279606" sldId="307"/>
            <ac:spMk id="3" creationId="{AE36D9A9-C4E4-1FA9-C7CA-0AA3D69CFC68}"/>
          </ac:spMkLst>
        </pc:spChg>
        <pc:spChg chg="add del mod">
          <ac:chgData name="岡田 陸" userId="e4191a97c80654fe" providerId="LiveId" clId="{AF0B3DB8-EC61-4A5A-AD19-275EAF63A3C7}" dt="2023-01-22T07:03:30.681" v="26874" actId="478"/>
          <ac:spMkLst>
            <pc:docMk/>
            <pc:sldMk cId="2215279606" sldId="307"/>
            <ac:spMk id="5" creationId="{8001937E-7D81-47AC-288D-7200441C4803}"/>
          </ac:spMkLst>
        </pc:spChg>
        <pc:spChg chg="del mod">
          <ac:chgData name="岡田 陸" userId="e4191a97c80654fe" providerId="LiveId" clId="{AF0B3DB8-EC61-4A5A-AD19-275EAF63A3C7}" dt="2023-01-22T07:03:33.404" v="26875" actId="478"/>
          <ac:spMkLst>
            <pc:docMk/>
            <pc:sldMk cId="2215279606" sldId="307"/>
            <ac:spMk id="7" creationId="{EF2FFFE8-E957-6535-6127-CD7A16103693}"/>
          </ac:spMkLst>
        </pc:spChg>
        <pc:spChg chg="mod">
          <ac:chgData name="岡田 陸" userId="e4191a97c80654fe" providerId="LiveId" clId="{AF0B3DB8-EC61-4A5A-AD19-275EAF63A3C7}" dt="2023-01-22T06:37:39.944" v="26503" actId="1076"/>
          <ac:spMkLst>
            <pc:docMk/>
            <pc:sldMk cId="2215279606" sldId="307"/>
            <ac:spMk id="15" creationId="{AB6D1928-BE7A-4EEB-CDEC-7A2F61419E8A}"/>
          </ac:spMkLst>
        </pc:spChg>
        <pc:spChg chg="del mod">
          <ac:chgData name="岡田 陸" userId="e4191a97c80654fe" providerId="LiveId" clId="{AF0B3DB8-EC61-4A5A-AD19-275EAF63A3C7}" dt="2023-01-22T07:03:25.038" v="26873" actId="478"/>
          <ac:spMkLst>
            <pc:docMk/>
            <pc:sldMk cId="2215279606" sldId="307"/>
            <ac:spMk id="16" creationId="{B3CF6AAC-BD7A-6F56-6DFC-0770C07E05CF}"/>
          </ac:spMkLst>
        </pc:spChg>
        <pc:spChg chg="add del">
          <ac:chgData name="岡田 陸" userId="e4191a97c80654fe" providerId="LiveId" clId="{AF0B3DB8-EC61-4A5A-AD19-275EAF63A3C7}" dt="2023-01-21T15:06:08.087" v="26320" actId="478"/>
          <ac:spMkLst>
            <pc:docMk/>
            <pc:sldMk cId="2215279606" sldId="307"/>
            <ac:spMk id="26" creationId="{0A07F3BE-719E-03C9-506D-C55D1EB107C7}"/>
          </ac:spMkLst>
        </pc:spChg>
        <pc:spChg chg="add del">
          <ac:chgData name="岡田 陸" userId="e4191a97c80654fe" providerId="LiveId" clId="{AF0B3DB8-EC61-4A5A-AD19-275EAF63A3C7}" dt="2023-01-21T15:06:11.402" v="26321" actId="478"/>
          <ac:spMkLst>
            <pc:docMk/>
            <pc:sldMk cId="2215279606" sldId="307"/>
            <ac:spMk id="27" creationId="{36B82F94-453E-D82F-EFC1-537020ECD3C4}"/>
          </ac:spMkLst>
        </pc:spChg>
        <pc:spChg chg="del">
          <ac:chgData name="岡田 陸" userId="e4191a97c80654fe" providerId="LiveId" clId="{AF0B3DB8-EC61-4A5A-AD19-275EAF63A3C7}" dt="2023-01-21T15:06:14.423" v="26322" actId="478"/>
          <ac:spMkLst>
            <pc:docMk/>
            <pc:sldMk cId="2215279606" sldId="307"/>
            <ac:spMk id="28" creationId="{0C424DD6-D454-86FE-E7CC-A46220FF5934}"/>
          </ac:spMkLst>
        </pc:spChg>
        <pc:picChg chg="del">
          <ac:chgData name="岡田 陸" userId="e4191a97c80654fe" providerId="LiveId" clId="{AF0B3DB8-EC61-4A5A-AD19-275EAF63A3C7}" dt="2023-01-22T07:03:37.377" v="26876" actId="478"/>
          <ac:picMkLst>
            <pc:docMk/>
            <pc:sldMk cId="2215279606" sldId="307"/>
            <ac:picMk id="21" creationId="{2555DDEA-5910-886B-FAA9-D14EEC62F85B}"/>
          </ac:picMkLst>
        </pc:picChg>
        <pc:picChg chg="mod">
          <ac:chgData name="岡田 陸" userId="e4191a97c80654fe" providerId="LiveId" clId="{AF0B3DB8-EC61-4A5A-AD19-275EAF63A3C7}" dt="2023-01-22T06:36:35.349" v="26500" actId="1076"/>
          <ac:picMkLst>
            <pc:docMk/>
            <pc:sldMk cId="2215279606" sldId="307"/>
            <ac:picMk id="63" creationId="{B74F33E9-B5B0-57A9-4DF0-6B78E33D47FD}"/>
          </ac:picMkLst>
        </pc:picChg>
        <pc:cxnChg chg="add del">
          <ac:chgData name="岡田 陸" userId="e4191a97c80654fe" providerId="LiveId" clId="{AF0B3DB8-EC61-4A5A-AD19-275EAF63A3C7}" dt="2023-01-21T15:06:08.087" v="26320" actId="478"/>
          <ac:cxnSpMkLst>
            <pc:docMk/>
            <pc:sldMk cId="2215279606" sldId="307"/>
            <ac:cxnSpMk id="22" creationId="{94CB8942-4330-1C6C-4463-18D4F6574822}"/>
          </ac:cxnSpMkLst>
        </pc:cxnChg>
        <pc:cxnChg chg="add del">
          <ac:chgData name="岡田 陸" userId="e4191a97c80654fe" providerId="LiveId" clId="{AF0B3DB8-EC61-4A5A-AD19-275EAF63A3C7}" dt="2023-01-21T15:06:08.087" v="26320" actId="478"/>
          <ac:cxnSpMkLst>
            <pc:docMk/>
            <pc:sldMk cId="2215279606" sldId="307"/>
            <ac:cxnSpMk id="23" creationId="{08DBB60E-5FCD-1522-E77B-BE3FE96E8540}"/>
          </ac:cxnSpMkLst>
        </pc:cxnChg>
        <pc:cxnChg chg="add del">
          <ac:chgData name="岡田 陸" userId="e4191a97c80654fe" providerId="LiveId" clId="{AF0B3DB8-EC61-4A5A-AD19-275EAF63A3C7}" dt="2023-01-21T15:06:03.849" v="26319" actId="478"/>
          <ac:cxnSpMkLst>
            <pc:docMk/>
            <pc:sldMk cId="2215279606" sldId="307"/>
            <ac:cxnSpMk id="24" creationId="{C399A6DC-79EB-1E96-4423-63D564FFDC69}"/>
          </ac:cxnSpMkLst>
        </pc:cxnChg>
        <pc:cxnChg chg="add del">
          <ac:chgData name="岡田 陸" userId="e4191a97c80654fe" providerId="LiveId" clId="{AF0B3DB8-EC61-4A5A-AD19-275EAF63A3C7}" dt="2023-01-21T15:05:55.791" v="26317" actId="478"/>
          <ac:cxnSpMkLst>
            <pc:docMk/>
            <pc:sldMk cId="2215279606" sldId="307"/>
            <ac:cxnSpMk id="31" creationId="{13D10F34-6054-95C8-EC90-D9148C5F5F03}"/>
          </ac:cxnSpMkLst>
        </pc:cxnChg>
      </pc:sldChg>
      <pc:sldChg chg="modSp add del mod modShow">
        <pc:chgData name="岡田 陸" userId="e4191a97c80654fe" providerId="LiveId" clId="{AF0B3DB8-EC61-4A5A-AD19-275EAF63A3C7}" dt="2023-01-22T14:04:32.777" v="28525" actId="47"/>
        <pc:sldMkLst>
          <pc:docMk/>
          <pc:sldMk cId="416108142" sldId="308"/>
        </pc:sldMkLst>
        <pc:spChg chg="mod">
          <ac:chgData name="岡田 陸" userId="e4191a97c80654fe" providerId="LiveId" clId="{AF0B3DB8-EC61-4A5A-AD19-275EAF63A3C7}" dt="2023-01-22T07:04:56.149" v="26989" actId="6549"/>
          <ac:spMkLst>
            <pc:docMk/>
            <pc:sldMk cId="416108142" sldId="308"/>
            <ac:spMk id="2" creationId="{CF811076-9965-F550-9104-B56894CD5029}"/>
          </ac:spMkLst>
        </pc:spChg>
        <pc:spChg chg="mod">
          <ac:chgData name="岡田 陸" userId="e4191a97c80654fe" providerId="LiveId" clId="{AF0B3DB8-EC61-4A5A-AD19-275EAF63A3C7}" dt="2023-01-22T07:04:01.095" v="26906" actId="20577"/>
          <ac:spMkLst>
            <pc:docMk/>
            <pc:sldMk cId="416108142" sldId="308"/>
            <ac:spMk id="6" creationId="{98BD9CE6-7128-29D9-E6B8-AB02EF56AF67}"/>
          </ac:spMkLst>
        </pc:spChg>
        <pc:spChg chg="mod">
          <ac:chgData name="岡田 陸" userId="e4191a97c80654fe" providerId="LiveId" clId="{AF0B3DB8-EC61-4A5A-AD19-275EAF63A3C7}" dt="2023-01-22T14:04:24.304" v="28524" actId="20577"/>
          <ac:spMkLst>
            <pc:docMk/>
            <pc:sldMk cId="416108142" sldId="308"/>
            <ac:spMk id="26" creationId="{511C54BB-6855-F5B3-698F-E9EB4F513D56}"/>
          </ac:spMkLst>
        </pc:spChg>
      </pc:sldChg>
      <pc:sldChg chg="addSp delSp modSp add del mod modNotesTx">
        <pc:chgData name="岡田 陸" userId="e4191a97c80654fe" providerId="LiveId" clId="{AF0B3DB8-EC61-4A5A-AD19-275EAF63A3C7}" dt="2023-01-26T06:30:28.036" v="37303" actId="47"/>
        <pc:sldMkLst>
          <pc:docMk/>
          <pc:sldMk cId="3671601207" sldId="309"/>
        </pc:sldMkLst>
        <pc:spChg chg="mod">
          <ac:chgData name="岡田 陸" userId="e4191a97c80654fe" providerId="LiveId" clId="{AF0B3DB8-EC61-4A5A-AD19-275EAF63A3C7}" dt="2023-01-22T14:46:46.134" v="29690"/>
          <ac:spMkLst>
            <pc:docMk/>
            <pc:sldMk cId="3671601207" sldId="309"/>
            <ac:spMk id="2" creationId="{CF811076-9965-F550-9104-B56894CD5029}"/>
          </ac:spMkLst>
        </pc:spChg>
        <pc:spChg chg="mod">
          <ac:chgData name="岡田 陸" userId="e4191a97c80654fe" providerId="LiveId" clId="{AF0B3DB8-EC61-4A5A-AD19-275EAF63A3C7}" dt="2023-01-22T14:46:08.584" v="29654" actId="1076"/>
          <ac:spMkLst>
            <pc:docMk/>
            <pc:sldMk cId="3671601207" sldId="309"/>
            <ac:spMk id="3" creationId="{10A1DCC6-F06B-23F1-5FDF-FD8CC9726670}"/>
          </ac:spMkLst>
        </pc:spChg>
        <pc:spChg chg="del">
          <ac:chgData name="岡田 陸" userId="e4191a97c80654fe" providerId="LiveId" clId="{AF0B3DB8-EC61-4A5A-AD19-275EAF63A3C7}" dt="2023-01-21T15:40:49.823" v="26416" actId="478"/>
          <ac:spMkLst>
            <pc:docMk/>
            <pc:sldMk cId="3671601207" sldId="309"/>
            <ac:spMk id="4" creationId="{BE5B7E62-16B6-F114-4038-676E6F815024}"/>
          </ac:spMkLst>
        </pc:spChg>
        <pc:spChg chg="mod ord">
          <ac:chgData name="岡田 陸" userId="e4191a97c80654fe" providerId="LiveId" clId="{AF0B3DB8-EC61-4A5A-AD19-275EAF63A3C7}" dt="2023-01-26T02:37:49.408" v="34062" actId="20577"/>
          <ac:spMkLst>
            <pc:docMk/>
            <pc:sldMk cId="3671601207" sldId="309"/>
            <ac:spMk id="5" creationId="{8922BD78-EE9C-0425-6261-418AB085BB2E}"/>
          </ac:spMkLst>
        </pc:spChg>
        <pc:spChg chg="del">
          <ac:chgData name="岡田 陸" userId="e4191a97c80654fe" providerId="LiveId" clId="{AF0B3DB8-EC61-4A5A-AD19-275EAF63A3C7}" dt="2023-01-21T15:40:52.590" v="26417" actId="478"/>
          <ac:spMkLst>
            <pc:docMk/>
            <pc:sldMk cId="3671601207" sldId="309"/>
            <ac:spMk id="6" creationId="{548E38BF-5F77-4A9A-F613-C86368928EDB}"/>
          </ac:spMkLst>
        </pc:spChg>
        <pc:spChg chg="del mod">
          <ac:chgData name="岡田 陸" userId="e4191a97c80654fe" providerId="LiveId" clId="{AF0B3DB8-EC61-4A5A-AD19-275EAF63A3C7}" dt="2023-01-22T14:05:16.949" v="28532" actId="478"/>
          <ac:spMkLst>
            <pc:docMk/>
            <pc:sldMk cId="3671601207" sldId="309"/>
            <ac:spMk id="7" creationId="{5CBCBE8C-4913-709D-1762-19EACCF0E899}"/>
          </ac:spMkLst>
        </pc:spChg>
        <pc:spChg chg="mod">
          <ac:chgData name="岡田 陸" userId="e4191a97c80654fe" providerId="LiveId" clId="{AF0B3DB8-EC61-4A5A-AD19-275EAF63A3C7}" dt="2023-01-22T14:45:32.232" v="29652" actId="1076"/>
          <ac:spMkLst>
            <pc:docMk/>
            <pc:sldMk cId="3671601207" sldId="309"/>
            <ac:spMk id="14" creationId="{D9824A5D-5E0E-3281-CFE5-3254F815D680}"/>
          </ac:spMkLst>
        </pc:spChg>
        <pc:spChg chg="mod">
          <ac:chgData name="岡田 陸" userId="e4191a97c80654fe" providerId="LiveId" clId="{AF0B3DB8-EC61-4A5A-AD19-275EAF63A3C7}" dt="2023-01-22T14:45:32.232" v="29652" actId="1076"/>
          <ac:spMkLst>
            <pc:docMk/>
            <pc:sldMk cId="3671601207" sldId="309"/>
            <ac:spMk id="16" creationId="{2CFB0302-1D83-A474-6FFA-7A11392595E6}"/>
          </ac:spMkLst>
        </pc:spChg>
        <pc:spChg chg="mod">
          <ac:chgData name="岡田 陸" userId="e4191a97c80654fe" providerId="LiveId" clId="{AF0B3DB8-EC61-4A5A-AD19-275EAF63A3C7}" dt="2023-01-22T14:45:32.232" v="29652" actId="1076"/>
          <ac:spMkLst>
            <pc:docMk/>
            <pc:sldMk cId="3671601207" sldId="309"/>
            <ac:spMk id="17" creationId="{68155530-F0F5-1208-F569-2D1E28416EF2}"/>
          </ac:spMkLst>
        </pc:spChg>
        <pc:spChg chg="mod">
          <ac:chgData name="岡田 陸" userId="e4191a97c80654fe" providerId="LiveId" clId="{AF0B3DB8-EC61-4A5A-AD19-275EAF63A3C7}" dt="2023-01-22T14:45:32.232" v="29652" actId="1076"/>
          <ac:spMkLst>
            <pc:docMk/>
            <pc:sldMk cId="3671601207" sldId="309"/>
            <ac:spMk id="22" creationId="{4290398D-D687-887D-9369-177D874E5480}"/>
          </ac:spMkLst>
        </pc:spChg>
        <pc:spChg chg="mod">
          <ac:chgData name="岡田 陸" userId="e4191a97c80654fe" providerId="LiveId" clId="{AF0B3DB8-EC61-4A5A-AD19-275EAF63A3C7}" dt="2023-01-22T14:45:32.232" v="29652" actId="1076"/>
          <ac:spMkLst>
            <pc:docMk/>
            <pc:sldMk cId="3671601207" sldId="309"/>
            <ac:spMk id="23" creationId="{3B539F6C-660D-E6A6-58C0-CC440879B6DB}"/>
          </ac:spMkLst>
        </pc:spChg>
        <pc:spChg chg="mod">
          <ac:chgData name="岡田 陸" userId="e4191a97c80654fe" providerId="LiveId" clId="{AF0B3DB8-EC61-4A5A-AD19-275EAF63A3C7}" dt="2023-01-22T14:45:32.232" v="29652" actId="1076"/>
          <ac:spMkLst>
            <pc:docMk/>
            <pc:sldMk cId="3671601207" sldId="309"/>
            <ac:spMk id="24" creationId="{CB829076-E8E8-DF4E-9E6F-E509712C9009}"/>
          </ac:spMkLst>
        </pc:spChg>
        <pc:picChg chg="mod">
          <ac:chgData name="岡田 陸" userId="e4191a97c80654fe" providerId="LiveId" clId="{AF0B3DB8-EC61-4A5A-AD19-275EAF63A3C7}" dt="2023-01-22T14:45:32.232" v="29652" actId="1076"/>
          <ac:picMkLst>
            <pc:docMk/>
            <pc:sldMk cId="3671601207" sldId="309"/>
            <ac:picMk id="13" creationId="{72869EB5-F31F-E0C2-6471-61E865B6A120}"/>
          </ac:picMkLst>
        </pc:picChg>
        <pc:picChg chg="mod">
          <ac:chgData name="岡田 陸" userId="e4191a97c80654fe" providerId="LiveId" clId="{AF0B3DB8-EC61-4A5A-AD19-275EAF63A3C7}" dt="2023-01-22T14:45:32.232" v="29652" actId="1076"/>
          <ac:picMkLst>
            <pc:docMk/>
            <pc:sldMk cId="3671601207" sldId="309"/>
            <ac:picMk id="21" creationId="{863E64F8-13D3-CEAB-C270-DC0F8CE6A407}"/>
          </ac:picMkLst>
        </pc:picChg>
        <pc:cxnChg chg="add del mod">
          <ac:chgData name="岡田 陸" userId="e4191a97c80654fe" providerId="LiveId" clId="{AF0B3DB8-EC61-4A5A-AD19-275EAF63A3C7}" dt="2023-01-22T14:08:58.874" v="28601" actId="478"/>
          <ac:cxnSpMkLst>
            <pc:docMk/>
            <pc:sldMk cId="3671601207" sldId="309"/>
            <ac:cxnSpMk id="6" creationId="{A049375A-E355-37FF-B94C-A2C825204119}"/>
          </ac:cxnSpMkLst>
        </pc:cxnChg>
      </pc:sldChg>
      <pc:sldChg chg="add del">
        <pc:chgData name="岡田 陸" userId="e4191a97c80654fe" providerId="LiveId" clId="{AF0B3DB8-EC61-4A5A-AD19-275EAF63A3C7}" dt="2023-01-22T14:44:53.482" v="29650" actId="47"/>
        <pc:sldMkLst>
          <pc:docMk/>
          <pc:sldMk cId="2614823512" sldId="310"/>
        </pc:sldMkLst>
      </pc:sldChg>
      <pc:sldChg chg="addSp delSp add del mod modShow">
        <pc:chgData name="岡田 陸" userId="e4191a97c80654fe" providerId="LiveId" clId="{AF0B3DB8-EC61-4A5A-AD19-275EAF63A3C7}" dt="2023-01-23T05:40:20.977" v="30020" actId="47"/>
        <pc:sldMkLst>
          <pc:docMk/>
          <pc:sldMk cId="601903675" sldId="311"/>
        </pc:sldMkLst>
        <pc:picChg chg="add del">
          <ac:chgData name="岡田 陸" userId="e4191a97c80654fe" providerId="LiveId" clId="{AF0B3DB8-EC61-4A5A-AD19-275EAF63A3C7}" dt="2023-01-22T08:37:07.191" v="28467" actId="478"/>
          <ac:picMkLst>
            <pc:docMk/>
            <pc:sldMk cId="601903675" sldId="311"/>
            <ac:picMk id="3" creationId="{B67DFFDB-D3CE-71EA-5690-B669F09CE827}"/>
          </ac:picMkLst>
        </pc:picChg>
        <pc:picChg chg="add del">
          <ac:chgData name="岡田 陸" userId="e4191a97c80654fe" providerId="LiveId" clId="{AF0B3DB8-EC61-4A5A-AD19-275EAF63A3C7}" dt="2023-01-22T08:37:06.940" v="28466" actId="478"/>
          <ac:picMkLst>
            <pc:docMk/>
            <pc:sldMk cId="601903675" sldId="311"/>
            <ac:picMk id="4" creationId="{0ECBD0EF-AA8E-2D77-97CF-3D01E870D0A9}"/>
          </ac:picMkLst>
        </pc:picChg>
        <pc:picChg chg="add del">
          <ac:chgData name="岡田 陸" userId="e4191a97c80654fe" providerId="LiveId" clId="{AF0B3DB8-EC61-4A5A-AD19-275EAF63A3C7}" dt="2023-01-22T08:37:06.735" v="28465" actId="478"/>
          <ac:picMkLst>
            <pc:docMk/>
            <pc:sldMk cId="601903675" sldId="311"/>
            <ac:picMk id="5" creationId="{56BA7714-6881-715C-5810-8328467214FF}"/>
          </ac:picMkLst>
        </pc:picChg>
        <pc:picChg chg="add del">
          <ac:chgData name="岡田 陸" userId="e4191a97c80654fe" providerId="LiveId" clId="{AF0B3DB8-EC61-4A5A-AD19-275EAF63A3C7}" dt="2023-01-22T08:37:06.532" v="28464" actId="478"/>
          <ac:picMkLst>
            <pc:docMk/>
            <pc:sldMk cId="601903675" sldId="311"/>
            <ac:picMk id="6" creationId="{9EC25777-7D07-2A3B-3BFB-ACA3E47B75F2}"/>
          </ac:picMkLst>
        </pc:picChg>
        <pc:picChg chg="add del">
          <ac:chgData name="岡田 陸" userId="e4191a97c80654fe" providerId="LiveId" clId="{AF0B3DB8-EC61-4A5A-AD19-275EAF63A3C7}" dt="2023-01-22T08:37:06.337" v="28463" actId="478"/>
          <ac:picMkLst>
            <pc:docMk/>
            <pc:sldMk cId="601903675" sldId="311"/>
            <ac:picMk id="7" creationId="{1A4B7C25-E650-DAED-AD69-6B71E2E974F2}"/>
          </ac:picMkLst>
        </pc:picChg>
      </pc:sldChg>
      <pc:sldChg chg="addSp modSp add del mod modNotesTx">
        <pc:chgData name="岡田 陸" userId="e4191a97c80654fe" providerId="LiveId" clId="{AF0B3DB8-EC61-4A5A-AD19-275EAF63A3C7}" dt="2023-01-26T16:58:15.390" v="39450" actId="14100"/>
        <pc:sldMkLst>
          <pc:docMk/>
          <pc:sldMk cId="3322491361" sldId="312"/>
        </pc:sldMkLst>
        <pc:spChg chg="mod">
          <ac:chgData name="岡田 陸" userId="e4191a97c80654fe" providerId="LiveId" clId="{AF0B3DB8-EC61-4A5A-AD19-275EAF63A3C7}" dt="2023-01-26T16:58:15.390" v="39450" actId="14100"/>
          <ac:spMkLst>
            <pc:docMk/>
            <pc:sldMk cId="3322491361" sldId="312"/>
            <ac:spMk id="2" creationId="{0F012ABE-D55F-891C-1B4B-436F6069ED83}"/>
          </ac:spMkLst>
        </pc:spChg>
        <pc:spChg chg="add mod">
          <ac:chgData name="岡田 陸" userId="e4191a97c80654fe" providerId="LiveId" clId="{AF0B3DB8-EC61-4A5A-AD19-275EAF63A3C7}" dt="2023-01-26T16:57:55.594" v="39443" actId="1076"/>
          <ac:spMkLst>
            <pc:docMk/>
            <pc:sldMk cId="3322491361" sldId="312"/>
            <ac:spMk id="3" creationId="{05711C71-6C1C-AF2E-C516-22B1F0BF248C}"/>
          </ac:spMkLst>
        </pc:spChg>
        <pc:spChg chg="mod">
          <ac:chgData name="岡田 陸" userId="e4191a97c80654fe" providerId="LiveId" clId="{AF0B3DB8-EC61-4A5A-AD19-275EAF63A3C7}" dt="2023-01-23T05:50:10.353" v="30129" actId="14100"/>
          <ac:spMkLst>
            <pc:docMk/>
            <pc:sldMk cId="3322491361" sldId="312"/>
            <ac:spMk id="6" creationId="{E7A26706-20C9-2A1D-A57F-99EE5D256889}"/>
          </ac:spMkLst>
        </pc:spChg>
        <pc:spChg chg="mod">
          <ac:chgData name="岡田 陸" userId="e4191a97c80654fe" providerId="LiveId" clId="{AF0B3DB8-EC61-4A5A-AD19-275EAF63A3C7}" dt="2023-01-26T16:57:52.418" v="39442" actId="207"/>
          <ac:spMkLst>
            <pc:docMk/>
            <pc:sldMk cId="3322491361" sldId="312"/>
            <ac:spMk id="13" creationId="{F37B3EF5-53D5-E734-2F98-80754FFA6006}"/>
          </ac:spMkLst>
        </pc:spChg>
        <pc:spChg chg="mod">
          <ac:chgData name="岡田 陸" userId="e4191a97c80654fe" providerId="LiveId" clId="{AF0B3DB8-EC61-4A5A-AD19-275EAF63A3C7}" dt="2023-01-23T05:50:31.317" v="30135" actId="20577"/>
          <ac:spMkLst>
            <pc:docMk/>
            <pc:sldMk cId="3322491361" sldId="312"/>
            <ac:spMk id="14" creationId="{A1A4FF22-E9D7-327A-C72B-9CAE3D2C9E91}"/>
          </ac:spMkLst>
        </pc:spChg>
        <pc:picChg chg="mod">
          <ac:chgData name="岡田 陸" userId="e4191a97c80654fe" providerId="LiveId" clId="{AF0B3DB8-EC61-4A5A-AD19-275EAF63A3C7}" dt="2023-01-23T05:58:56.016" v="30329" actId="1076"/>
          <ac:picMkLst>
            <pc:docMk/>
            <pc:sldMk cId="3322491361" sldId="312"/>
            <ac:picMk id="19" creationId="{8FDDDF26-9DEA-F461-C77B-74DF3FF8750B}"/>
          </ac:picMkLst>
        </pc:picChg>
        <pc:picChg chg="mod modCrop">
          <ac:chgData name="岡田 陸" userId="e4191a97c80654fe" providerId="LiveId" clId="{AF0B3DB8-EC61-4A5A-AD19-275EAF63A3C7}" dt="2023-01-23T05:54:05.869" v="30151" actId="732"/>
          <ac:picMkLst>
            <pc:docMk/>
            <pc:sldMk cId="3322491361" sldId="312"/>
            <ac:picMk id="20" creationId="{C5CF1907-3483-D374-F4F7-59295782E985}"/>
          </ac:picMkLst>
        </pc:picChg>
        <pc:picChg chg="mod">
          <ac:chgData name="岡田 陸" userId="e4191a97c80654fe" providerId="LiveId" clId="{AF0B3DB8-EC61-4A5A-AD19-275EAF63A3C7}" dt="2023-01-23T05:52:34.507" v="30144" actId="1076"/>
          <ac:picMkLst>
            <pc:docMk/>
            <pc:sldMk cId="3322491361" sldId="312"/>
            <ac:picMk id="21" creationId="{EEC36861-6306-F5F3-4233-A5348B9A43C8}"/>
          </ac:picMkLst>
        </pc:picChg>
        <pc:picChg chg="mod">
          <ac:chgData name="岡田 陸" userId="e4191a97c80654fe" providerId="LiveId" clId="{AF0B3DB8-EC61-4A5A-AD19-275EAF63A3C7}" dt="2023-01-23T05:52:42.834" v="30146" actId="1076"/>
          <ac:picMkLst>
            <pc:docMk/>
            <pc:sldMk cId="3322491361" sldId="312"/>
            <ac:picMk id="22" creationId="{D545239E-7F66-5DC3-1C68-2AC27A2BD98B}"/>
          </ac:picMkLst>
        </pc:picChg>
        <pc:picChg chg="mod">
          <ac:chgData name="岡田 陸" userId="e4191a97c80654fe" providerId="LiveId" clId="{AF0B3DB8-EC61-4A5A-AD19-275EAF63A3C7}" dt="2023-01-23T05:54:22.209" v="30152" actId="1076"/>
          <ac:picMkLst>
            <pc:docMk/>
            <pc:sldMk cId="3322491361" sldId="312"/>
            <ac:picMk id="23" creationId="{77DDD383-D922-568B-0178-E3585A0A500D}"/>
          </ac:picMkLst>
        </pc:picChg>
        <pc:cxnChg chg="mod">
          <ac:chgData name="岡田 陸" userId="e4191a97c80654fe" providerId="LiveId" clId="{AF0B3DB8-EC61-4A5A-AD19-275EAF63A3C7}" dt="2023-01-26T16:57:41.906" v="39440" actId="1076"/>
          <ac:cxnSpMkLst>
            <pc:docMk/>
            <pc:sldMk cId="3322491361" sldId="312"/>
            <ac:cxnSpMk id="9" creationId="{C11036A4-46E0-9C1F-29CB-D94A38064909}"/>
          </ac:cxnSpMkLst>
        </pc:cxnChg>
      </pc:sldChg>
      <pc:sldChg chg="addSp delSp modSp add del mod ord modAnim modNotesTx">
        <pc:chgData name="岡田 陸" userId="e4191a97c80654fe" providerId="LiveId" clId="{AF0B3DB8-EC61-4A5A-AD19-275EAF63A3C7}" dt="2023-01-26T17:06:30.629" v="39546"/>
        <pc:sldMkLst>
          <pc:docMk/>
          <pc:sldMk cId="2931232960" sldId="313"/>
        </pc:sldMkLst>
        <pc:spChg chg="del mod">
          <ac:chgData name="岡田 陸" userId="e4191a97c80654fe" providerId="LiveId" clId="{AF0B3DB8-EC61-4A5A-AD19-275EAF63A3C7}" dt="2023-01-26T16:41:06.158" v="38689" actId="478"/>
          <ac:spMkLst>
            <pc:docMk/>
            <pc:sldMk cId="2931232960" sldId="313"/>
            <ac:spMk id="4" creationId="{4F2A8FF5-964B-A0B8-8F2B-771BA0E772B7}"/>
          </ac:spMkLst>
        </pc:spChg>
        <pc:spChg chg="del mod">
          <ac:chgData name="岡田 陸" userId="e4191a97c80654fe" providerId="LiveId" clId="{AF0B3DB8-EC61-4A5A-AD19-275EAF63A3C7}" dt="2023-01-26T16:26:21.735" v="38445" actId="478"/>
          <ac:spMkLst>
            <pc:docMk/>
            <pc:sldMk cId="2931232960" sldId="313"/>
            <ac:spMk id="5" creationId="{DE8DA0D6-7FAB-BAB8-0F41-DF761816697E}"/>
          </ac:spMkLst>
        </pc:spChg>
        <pc:spChg chg="add mod">
          <ac:chgData name="岡田 陸" userId="e4191a97c80654fe" providerId="LiveId" clId="{AF0B3DB8-EC61-4A5A-AD19-275EAF63A3C7}" dt="2023-01-26T16:27:51.006" v="38494" actId="1076"/>
          <ac:spMkLst>
            <pc:docMk/>
            <pc:sldMk cId="2931232960" sldId="313"/>
            <ac:spMk id="7" creationId="{8AB25291-1C80-9F79-23AF-3DB6E84A3DFB}"/>
          </ac:spMkLst>
        </pc:spChg>
        <pc:spChg chg="del">
          <ac:chgData name="岡田 陸" userId="e4191a97c80654fe" providerId="LiveId" clId="{AF0B3DB8-EC61-4A5A-AD19-275EAF63A3C7}" dt="2023-01-26T16:26:21.735" v="38445" actId="478"/>
          <ac:spMkLst>
            <pc:docMk/>
            <pc:sldMk cId="2931232960" sldId="313"/>
            <ac:spMk id="8" creationId="{37C558A3-80DF-14C7-25BF-96B2EA1C1BBD}"/>
          </ac:spMkLst>
        </pc:spChg>
        <pc:spChg chg="mod">
          <ac:chgData name="岡田 陸" userId="e4191a97c80654fe" providerId="LiveId" clId="{AF0B3DB8-EC61-4A5A-AD19-275EAF63A3C7}" dt="2023-01-26T16:31:32.157" v="38542" actId="20577"/>
          <ac:spMkLst>
            <pc:docMk/>
            <pc:sldMk cId="2931232960" sldId="313"/>
            <ac:spMk id="9" creationId="{50248FA4-5E17-0CE5-1EED-B22366FE7C3B}"/>
          </ac:spMkLst>
        </pc:spChg>
        <pc:spChg chg="mod">
          <ac:chgData name="岡田 陸" userId="e4191a97c80654fe" providerId="LiveId" clId="{AF0B3DB8-EC61-4A5A-AD19-275EAF63A3C7}" dt="2023-01-26T16:27:55.619" v="38495" actId="1076"/>
          <ac:spMkLst>
            <pc:docMk/>
            <pc:sldMk cId="2931232960" sldId="313"/>
            <ac:spMk id="10" creationId="{30C60879-B069-439D-66AD-C3E36C909C7E}"/>
          </ac:spMkLst>
        </pc:spChg>
        <pc:spChg chg="mod">
          <ac:chgData name="岡田 陸" userId="e4191a97c80654fe" providerId="LiveId" clId="{AF0B3DB8-EC61-4A5A-AD19-275EAF63A3C7}" dt="2023-01-26T16:30:54.486" v="38526" actId="1076"/>
          <ac:spMkLst>
            <pc:docMk/>
            <pc:sldMk cId="2931232960" sldId="313"/>
            <ac:spMk id="11" creationId="{F0D031B2-9415-4299-4579-D0AD59013389}"/>
          </ac:spMkLst>
        </pc:spChg>
        <pc:spChg chg="add mod">
          <ac:chgData name="岡田 陸" userId="e4191a97c80654fe" providerId="LiveId" clId="{AF0B3DB8-EC61-4A5A-AD19-275EAF63A3C7}" dt="2023-01-26T16:31:43.579" v="38556" actId="1038"/>
          <ac:spMkLst>
            <pc:docMk/>
            <pc:sldMk cId="2931232960" sldId="313"/>
            <ac:spMk id="12" creationId="{2E1A6B85-4E18-7549-560F-9B7B8BCA04CB}"/>
          </ac:spMkLst>
        </pc:spChg>
        <pc:spChg chg="add del mod">
          <ac:chgData name="岡田 陸" userId="e4191a97c80654fe" providerId="LiveId" clId="{AF0B3DB8-EC61-4A5A-AD19-275EAF63A3C7}" dt="2023-01-26T07:37:53.717" v="37468" actId="478"/>
          <ac:spMkLst>
            <pc:docMk/>
            <pc:sldMk cId="2931232960" sldId="313"/>
            <ac:spMk id="12" creationId="{74D5425A-345F-7AFA-459A-D27FF3E0A2CC}"/>
          </ac:spMkLst>
        </pc:spChg>
        <pc:spChg chg="mod">
          <ac:chgData name="岡田 陸" userId="e4191a97c80654fe" providerId="LiveId" clId="{AF0B3DB8-EC61-4A5A-AD19-275EAF63A3C7}" dt="2023-01-26T16:27:55.619" v="38495" actId="1076"/>
          <ac:spMkLst>
            <pc:docMk/>
            <pc:sldMk cId="2931232960" sldId="313"/>
            <ac:spMk id="14" creationId="{821D28BF-0827-30E9-43AF-D0700F620F82}"/>
          </ac:spMkLst>
        </pc:spChg>
        <pc:spChg chg="mod">
          <ac:chgData name="岡田 陸" userId="e4191a97c80654fe" providerId="LiveId" clId="{AF0B3DB8-EC61-4A5A-AD19-275EAF63A3C7}" dt="2023-01-26T16:27:55.619" v="38495" actId="1076"/>
          <ac:spMkLst>
            <pc:docMk/>
            <pc:sldMk cId="2931232960" sldId="313"/>
            <ac:spMk id="15" creationId="{3FAE4C5E-B585-E3EC-B843-61230A01D8AF}"/>
          </ac:spMkLst>
        </pc:spChg>
        <pc:spChg chg="del mod">
          <ac:chgData name="岡田 陸" userId="e4191a97c80654fe" providerId="LiveId" clId="{AF0B3DB8-EC61-4A5A-AD19-275EAF63A3C7}" dt="2023-01-26T16:27:14.552" v="38488" actId="478"/>
          <ac:spMkLst>
            <pc:docMk/>
            <pc:sldMk cId="2931232960" sldId="313"/>
            <ac:spMk id="16" creationId="{FAD85C1B-FAAA-C4CE-0712-F2C530242B82}"/>
          </ac:spMkLst>
        </pc:spChg>
        <pc:spChg chg="add del mod">
          <ac:chgData name="岡田 陸" userId="e4191a97c80654fe" providerId="LiveId" clId="{AF0B3DB8-EC61-4A5A-AD19-275EAF63A3C7}" dt="2023-01-26T16:26:21.735" v="38445" actId="478"/>
          <ac:spMkLst>
            <pc:docMk/>
            <pc:sldMk cId="2931232960" sldId="313"/>
            <ac:spMk id="17" creationId="{7AB99D62-0F79-55E1-AA61-EF4F2508C5E1}"/>
          </ac:spMkLst>
        </pc:spChg>
        <pc:spChg chg="add del mod">
          <ac:chgData name="岡田 陸" userId="e4191a97c80654fe" providerId="LiveId" clId="{AF0B3DB8-EC61-4A5A-AD19-275EAF63A3C7}" dt="2023-01-26T16:26:21.735" v="38445" actId="478"/>
          <ac:spMkLst>
            <pc:docMk/>
            <pc:sldMk cId="2931232960" sldId="313"/>
            <ac:spMk id="18" creationId="{E7938A29-5D50-987F-6212-ED9317B8304A}"/>
          </ac:spMkLst>
        </pc:spChg>
        <pc:spChg chg="add mod">
          <ac:chgData name="岡田 陸" userId="e4191a97c80654fe" providerId="LiveId" clId="{AF0B3DB8-EC61-4A5A-AD19-275EAF63A3C7}" dt="2023-01-26T16:41:11.010" v="38697" actId="20577"/>
          <ac:spMkLst>
            <pc:docMk/>
            <pc:sldMk cId="2931232960" sldId="313"/>
            <ac:spMk id="19" creationId="{C5195115-40D6-07D3-65CA-00BA32CB4EED}"/>
          </ac:spMkLst>
        </pc:spChg>
        <pc:spChg chg="del">
          <ac:chgData name="岡田 陸" userId="e4191a97c80654fe" providerId="LiveId" clId="{AF0B3DB8-EC61-4A5A-AD19-275EAF63A3C7}" dt="2023-01-26T16:26:21.735" v="38445" actId="478"/>
          <ac:spMkLst>
            <pc:docMk/>
            <pc:sldMk cId="2931232960" sldId="313"/>
            <ac:spMk id="20" creationId="{2123553F-03E0-366F-11F5-9B839952E9DF}"/>
          </ac:spMkLst>
        </pc:spChg>
        <pc:spChg chg="del mod">
          <ac:chgData name="岡田 陸" userId="e4191a97c80654fe" providerId="LiveId" clId="{AF0B3DB8-EC61-4A5A-AD19-275EAF63A3C7}" dt="2023-01-26T16:28:21.786" v="38503" actId="478"/>
          <ac:spMkLst>
            <pc:docMk/>
            <pc:sldMk cId="2931232960" sldId="313"/>
            <ac:spMk id="21" creationId="{F7FB1FC8-A235-C2C1-B70E-3FFD0FBEE2E4}"/>
          </ac:spMkLst>
        </pc:spChg>
        <pc:spChg chg="del">
          <ac:chgData name="岡田 陸" userId="e4191a97c80654fe" providerId="LiveId" clId="{AF0B3DB8-EC61-4A5A-AD19-275EAF63A3C7}" dt="2023-01-26T16:26:21.735" v="38445" actId="478"/>
          <ac:spMkLst>
            <pc:docMk/>
            <pc:sldMk cId="2931232960" sldId="313"/>
            <ac:spMk id="22" creationId="{C9BF4EC6-EA8B-5603-26F1-04EB1BB716D4}"/>
          </ac:spMkLst>
        </pc:spChg>
        <pc:spChg chg="mod">
          <ac:chgData name="岡田 陸" userId="e4191a97c80654fe" providerId="LiveId" clId="{AF0B3DB8-EC61-4A5A-AD19-275EAF63A3C7}" dt="2023-01-26T16:27:55.619" v="38495" actId="1076"/>
          <ac:spMkLst>
            <pc:docMk/>
            <pc:sldMk cId="2931232960" sldId="313"/>
            <ac:spMk id="25" creationId="{D4EB9256-DD27-284A-62F2-1B2CFDEC4AEA}"/>
          </ac:spMkLst>
        </pc:spChg>
        <pc:spChg chg="mod">
          <ac:chgData name="岡田 陸" userId="e4191a97c80654fe" providerId="LiveId" clId="{AF0B3DB8-EC61-4A5A-AD19-275EAF63A3C7}" dt="2023-01-26T16:27:55.619" v="38495" actId="1076"/>
          <ac:spMkLst>
            <pc:docMk/>
            <pc:sldMk cId="2931232960" sldId="313"/>
            <ac:spMk id="27" creationId="{ABEEF284-0AD1-7A1A-98C3-92A03DF5BECA}"/>
          </ac:spMkLst>
        </pc:spChg>
        <pc:spChg chg="del">
          <ac:chgData name="岡田 陸" userId="e4191a97c80654fe" providerId="LiveId" clId="{AF0B3DB8-EC61-4A5A-AD19-275EAF63A3C7}" dt="2023-01-26T16:26:24.459" v="38446" actId="478"/>
          <ac:spMkLst>
            <pc:docMk/>
            <pc:sldMk cId="2931232960" sldId="313"/>
            <ac:spMk id="31" creationId="{9D3D31E8-D5BC-A811-70E6-2A702298A46C}"/>
          </ac:spMkLst>
        </pc:spChg>
        <pc:picChg chg="mod">
          <ac:chgData name="岡田 陸" userId="e4191a97c80654fe" providerId="LiveId" clId="{AF0B3DB8-EC61-4A5A-AD19-275EAF63A3C7}" dt="2023-01-26T16:27:55.619" v="38495" actId="1076"/>
          <ac:picMkLst>
            <pc:docMk/>
            <pc:sldMk cId="2931232960" sldId="313"/>
            <ac:picMk id="2" creationId="{34A23A6C-5926-FFC2-A3B4-9F9F1FC0D286}"/>
          </ac:picMkLst>
        </pc:picChg>
        <pc:picChg chg="add mod">
          <ac:chgData name="岡田 陸" userId="e4191a97c80654fe" providerId="LiveId" clId="{AF0B3DB8-EC61-4A5A-AD19-275EAF63A3C7}" dt="2023-01-26T16:27:55.619" v="38495" actId="1076"/>
          <ac:picMkLst>
            <pc:docMk/>
            <pc:sldMk cId="2931232960" sldId="313"/>
            <ac:picMk id="3" creationId="{A5C50C56-137B-CD25-4749-FE376DEC1E4F}"/>
          </ac:picMkLst>
        </pc:picChg>
        <pc:picChg chg="del mod modCrop">
          <ac:chgData name="岡田 陸" userId="e4191a97c80654fe" providerId="LiveId" clId="{AF0B3DB8-EC61-4A5A-AD19-275EAF63A3C7}" dt="2023-01-26T07:37:41.560" v="37466" actId="478"/>
          <ac:picMkLst>
            <pc:docMk/>
            <pc:sldMk cId="2931232960" sldId="313"/>
            <ac:picMk id="7" creationId="{B0D88F23-9733-9332-443E-C34E75B580E0}"/>
          </ac:picMkLst>
        </pc:picChg>
        <pc:picChg chg="add del mod ord">
          <ac:chgData name="岡田 陸" userId="e4191a97c80654fe" providerId="LiveId" clId="{AF0B3DB8-EC61-4A5A-AD19-275EAF63A3C7}" dt="2023-01-26T16:26:21.735" v="38445" actId="478"/>
          <ac:picMkLst>
            <pc:docMk/>
            <pc:sldMk cId="2931232960" sldId="313"/>
            <ac:picMk id="13" creationId="{C838DCF2-BF40-B6E9-9012-03F6DD170425}"/>
          </ac:picMkLst>
        </pc:picChg>
        <pc:picChg chg="add del">
          <ac:chgData name="岡田 陸" userId="e4191a97c80654fe" providerId="LiveId" clId="{AF0B3DB8-EC61-4A5A-AD19-275EAF63A3C7}" dt="2023-01-23T05:58:33.238" v="30326" actId="478"/>
          <ac:picMkLst>
            <pc:docMk/>
            <pc:sldMk cId="2931232960" sldId="313"/>
            <ac:picMk id="30" creationId="{9D311F5A-5D36-12F2-33E0-6F630EBDC086}"/>
          </ac:picMkLst>
        </pc:picChg>
        <pc:cxnChg chg="del">
          <ac:chgData name="岡田 陸" userId="e4191a97c80654fe" providerId="LiveId" clId="{AF0B3DB8-EC61-4A5A-AD19-275EAF63A3C7}" dt="2023-01-23T05:58:35.801" v="30327" actId="478"/>
          <ac:cxnSpMkLst>
            <pc:docMk/>
            <pc:sldMk cId="2931232960" sldId="313"/>
            <ac:cxnSpMk id="12" creationId="{7B5EBC56-B261-7D11-716D-042CA55150C1}"/>
          </ac:cxnSpMkLst>
        </pc:cxnChg>
        <pc:cxnChg chg="del">
          <ac:chgData name="岡田 陸" userId="e4191a97c80654fe" providerId="LiveId" clId="{AF0B3DB8-EC61-4A5A-AD19-275EAF63A3C7}" dt="2023-01-23T08:10:10.945" v="32711" actId="478"/>
          <ac:cxnSpMkLst>
            <pc:docMk/>
            <pc:sldMk cId="2931232960" sldId="313"/>
            <ac:cxnSpMk id="13" creationId="{57A97258-B02D-7E57-A987-F5A7FE09BBB5}"/>
          </ac:cxnSpMkLst>
        </pc:cxnChg>
      </pc:sldChg>
      <pc:sldChg chg="addSp delSp modSp add del mod modAnim modNotesTx">
        <pc:chgData name="岡田 陸" userId="e4191a97c80654fe" providerId="LiveId" clId="{AF0B3DB8-EC61-4A5A-AD19-275EAF63A3C7}" dt="2023-01-26T17:06:21.083" v="39544"/>
        <pc:sldMkLst>
          <pc:docMk/>
          <pc:sldMk cId="2191617547" sldId="314"/>
        </pc:sldMkLst>
        <pc:spChg chg="del">
          <ac:chgData name="岡田 陸" userId="e4191a97c80654fe" providerId="LiveId" clId="{AF0B3DB8-EC61-4A5A-AD19-275EAF63A3C7}" dt="2023-01-26T16:31:59.448" v="38563" actId="478"/>
          <ac:spMkLst>
            <pc:docMk/>
            <pc:sldMk cId="2191617547" sldId="314"/>
            <ac:spMk id="2" creationId="{0253A9C4-9AEF-E845-47FA-4F8ABAE956A9}"/>
          </ac:spMkLst>
        </pc:spChg>
        <pc:spChg chg="del">
          <ac:chgData name="岡田 陸" userId="e4191a97c80654fe" providerId="LiveId" clId="{AF0B3DB8-EC61-4A5A-AD19-275EAF63A3C7}" dt="2023-01-26T06:29:44.433" v="37298" actId="478"/>
          <ac:spMkLst>
            <pc:docMk/>
            <pc:sldMk cId="2191617547" sldId="314"/>
            <ac:spMk id="3" creationId="{73CD6D0A-E64C-B4A6-DF30-8A7164889452}"/>
          </ac:spMkLst>
        </pc:spChg>
        <pc:spChg chg="add del mod">
          <ac:chgData name="岡田 陸" userId="e4191a97c80654fe" providerId="LiveId" clId="{AF0B3DB8-EC61-4A5A-AD19-275EAF63A3C7}" dt="2023-01-26T16:39:52.658" v="38634" actId="478"/>
          <ac:spMkLst>
            <pc:docMk/>
            <pc:sldMk cId="2191617547" sldId="314"/>
            <ac:spMk id="4" creationId="{92E4DF7A-A8C9-D926-9AE7-433AD2B60FCB}"/>
          </ac:spMkLst>
        </pc:spChg>
        <pc:spChg chg="del">
          <ac:chgData name="岡田 陸" userId="e4191a97c80654fe" providerId="LiveId" clId="{AF0B3DB8-EC61-4A5A-AD19-275EAF63A3C7}" dt="2023-01-26T06:29:44.433" v="37298" actId="478"/>
          <ac:spMkLst>
            <pc:docMk/>
            <pc:sldMk cId="2191617547" sldId="314"/>
            <ac:spMk id="4" creationId="{BFF37C11-4491-F5D5-7CC0-44E64CF7EDB2}"/>
          </ac:spMkLst>
        </pc:spChg>
        <pc:spChg chg="add del mod">
          <ac:chgData name="岡田 陸" userId="e4191a97c80654fe" providerId="LiveId" clId="{AF0B3DB8-EC61-4A5A-AD19-275EAF63A3C7}" dt="2023-01-26T16:41:16.743" v="38698" actId="478"/>
          <ac:spMkLst>
            <pc:docMk/>
            <pc:sldMk cId="2191617547" sldId="314"/>
            <ac:spMk id="5" creationId="{C013B51A-451C-02F2-C031-D05FA7B2B1ED}"/>
          </ac:spMkLst>
        </pc:spChg>
        <pc:spChg chg="del">
          <ac:chgData name="岡田 陸" userId="e4191a97c80654fe" providerId="LiveId" clId="{AF0B3DB8-EC61-4A5A-AD19-275EAF63A3C7}" dt="2023-01-26T06:29:44.433" v="37298" actId="478"/>
          <ac:spMkLst>
            <pc:docMk/>
            <pc:sldMk cId="2191617547" sldId="314"/>
            <ac:spMk id="5" creationId="{FAECB403-70C4-52C5-D452-1B51D8582A91}"/>
          </ac:spMkLst>
        </pc:spChg>
        <pc:spChg chg="del">
          <ac:chgData name="岡田 陸" userId="e4191a97c80654fe" providerId="LiveId" clId="{AF0B3DB8-EC61-4A5A-AD19-275EAF63A3C7}" dt="2023-01-26T06:29:44.433" v="37298" actId="478"/>
          <ac:spMkLst>
            <pc:docMk/>
            <pc:sldMk cId="2191617547" sldId="314"/>
            <ac:spMk id="6" creationId="{08BDA52F-F3B2-CD07-02EB-F652C60D0B33}"/>
          </ac:spMkLst>
        </pc:spChg>
        <pc:spChg chg="add mod">
          <ac:chgData name="岡田 陸" userId="e4191a97c80654fe" providerId="LiveId" clId="{AF0B3DB8-EC61-4A5A-AD19-275EAF63A3C7}" dt="2023-01-26T16:41:17.134" v="38699"/>
          <ac:spMkLst>
            <pc:docMk/>
            <pc:sldMk cId="2191617547" sldId="314"/>
            <ac:spMk id="6" creationId="{BC05F2FC-AB4D-921F-C43F-B83C89723019}"/>
          </ac:spMkLst>
        </pc:spChg>
        <pc:spChg chg="del">
          <ac:chgData name="岡田 陸" userId="e4191a97c80654fe" providerId="LiveId" clId="{AF0B3DB8-EC61-4A5A-AD19-275EAF63A3C7}" dt="2023-01-26T06:29:44.433" v="37298" actId="478"/>
          <ac:spMkLst>
            <pc:docMk/>
            <pc:sldMk cId="2191617547" sldId="314"/>
            <ac:spMk id="7" creationId="{3635FFA0-6B4F-5EAF-AA46-02DB4D4FC82D}"/>
          </ac:spMkLst>
        </pc:spChg>
        <pc:spChg chg="del mod">
          <ac:chgData name="岡田 陸" userId="e4191a97c80654fe" providerId="LiveId" clId="{AF0B3DB8-EC61-4A5A-AD19-275EAF63A3C7}" dt="2023-01-26T16:39:49.814" v="38632" actId="478"/>
          <ac:spMkLst>
            <pc:docMk/>
            <pc:sldMk cId="2191617547" sldId="314"/>
            <ac:spMk id="14" creationId="{A1A4FF22-E9D7-327A-C72B-9CAE3D2C9E91}"/>
          </ac:spMkLst>
        </pc:spChg>
        <pc:spChg chg="del">
          <ac:chgData name="岡田 陸" userId="e4191a97c80654fe" providerId="LiveId" clId="{AF0B3DB8-EC61-4A5A-AD19-275EAF63A3C7}" dt="2023-01-26T06:29:44.433" v="37298" actId="478"/>
          <ac:spMkLst>
            <pc:docMk/>
            <pc:sldMk cId="2191617547" sldId="314"/>
            <ac:spMk id="19" creationId="{7C6C6A9D-4BB9-E41A-F561-0DFC108DE994}"/>
          </ac:spMkLst>
        </pc:spChg>
        <pc:spChg chg="del">
          <ac:chgData name="岡田 陸" userId="e4191a97c80654fe" providerId="LiveId" clId="{AF0B3DB8-EC61-4A5A-AD19-275EAF63A3C7}" dt="2023-01-26T06:29:44.433" v="37298" actId="478"/>
          <ac:spMkLst>
            <pc:docMk/>
            <pc:sldMk cId="2191617547" sldId="314"/>
            <ac:spMk id="22" creationId="{3A2359A2-4D83-8E08-7D76-541A5658FB01}"/>
          </ac:spMkLst>
        </pc:spChg>
        <pc:spChg chg="mod">
          <ac:chgData name="岡田 陸" userId="e4191a97c80654fe" providerId="LiveId" clId="{AF0B3DB8-EC61-4A5A-AD19-275EAF63A3C7}" dt="2023-01-26T16:33:01.917" v="38594" actId="1076"/>
          <ac:spMkLst>
            <pc:docMk/>
            <pc:sldMk cId="2191617547" sldId="314"/>
            <ac:spMk id="23" creationId="{959FF12E-C3D9-6DC4-0446-1A949477E210}"/>
          </ac:spMkLst>
        </pc:spChg>
        <pc:spChg chg="del">
          <ac:chgData name="岡田 陸" userId="e4191a97c80654fe" providerId="LiveId" clId="{AF0B3DB8-EC61-4A5A-AD19-275EAF63A3C7}" dt="2023-01-26T06:29:44.433" v="37298" actId="478"/>
          <ac:spMkLst>
            <pc:docMk/>
            <pc:sldMk cId="2191617547" sldId="314"/>
            <ac:spMk id="24" creationId="{A64FBEDD-3EE7-9BD3-E80B-5EBE8136FCFE}"/>
          </ac:spMkLst>
        </pc:spChg>
        <pc:spChg chg="del">
          <ac:chgData name="岡田 陸" userId="e4191a97c80654fe" providerId="LiveId" clId="{AF0B3DB8-EC61-4A5A-AD19-275EAF63A3C7}" dt="2023-01-26T16:32:03.825" v="38567" actId="478"/>
          <ac:spMkLst>
            <pc:docMk/>
            <pc:sldMk cId="2191617547" sldId="314"/>
            <ac:spMk id="25" creationId="{D201794A-DE9E-CB5A-4F7C-FC69835B6185}"/>
          </ac:spMkLst>
        </pc:spChg>
        <pc:spChg chg="del">
          <ac:chgData name="岡田 陸" userId="e4191a97c80654fe" providerId="LiveId" clId="{AF0B3DB8-EC61-4A5A-AD19-275EAF63A3C7}" dt="2023-01-26T06:29:44.433" v="37298" actId="478"/>
          <ac:spMkLst>
            <pc:docMk/>
            <pc:sldMk cId="2191617547" sldId="314"/>
            <ac:spMk id="26" creationId="{7DBAAEF1-E7F6-CB92-FFFD-2CF92E8EF73D}"/>
          </ac:spMkLst>
        </pc:spChg>
        <pc:spChg chg="del">
          <ac:chgData name="岡田 陸" userId="e4191a97c80654fe" providerId="LiveId" clId="{AF0B3DB8-EC61-4A5A-AD19-275EAF63A3C7}" dt="2023-01-26T06:29:44.433" v="37298" actId="478"/>
          <ac:spMkLst>
            <pc:docMk/>
            <pc:sldMk cId="2191617547" sldId="314"/>
            <ac:spMk id="28" creationId="{EA965E1A-B4D5-979D-DB8C-3FC7F83B9A0F}"/>
          </ac:spMkLst>
        </pc:spChg>
        <pc:spChg chg="mod">
          <ac:chgData name="岡田 陸" userId="e4191a97c80654fe" providerId="LiveId" clId="{AF0B3DB8-EC61-4A5A-AD19-275EAF63A3C7}" dt="2023-01-26T16:33:01.917" v="38594" actId="1076"/>
          <ac:spMkLst>
            <pc:docMk/>
            <pc:sldMk cId="2191617547" sldId="314"/>
            <ac:spMk id="29" creationId="{C0367750-90E3-0D1D-220D-80E8D2FD9C7D}"/>
          </ac:spMkLst>
        </pc:spChg>
        <pc:spChg chg="mod">
          <ac:chgData name="岡田 陸" userId="e4191a97c80654fe" providerId="LiveId" clId="{AF0B3DB8-EC61-4A5A-AD19-275EAF63A3C7}" dt="2023-01-26T16:33:01.917" v="38594" actId="1076"/>
          <ac:spMkLst>
            <pc:docMk/>
            <pc:sldMk cId="2191617547" sldId="314"/>
            <ac:spMk id="30" creationId="{2B952293-DF9C-144D-59B0-E3CC09AFBDE7}"/>
          </ac:spMkLst>
        </pc:spChg>
        <pc:spChg chg="mod">
          <ac:chgData name="岡田 陸" userId="e4191a97c80654fe" providerId="LiveId" clId="{AF0B3DB8-EC61-4A5A-AD19-275EAF63A3C7}" dt="2023-01-26T16:33:01.917" v="38594" actId="1076"/>
          <ac:spMkLst>
            <pc:docMk/>
            <pc:sldMk cId="2191617547" sldId="314"/>
            <ac:spMk id="31" creationId="{7C1DB56A-6706-A13E-5862-05ADDB5E49FA}"/>
          </ac:spMkLst>
        </pc:spChg>
        <pc:spChg chg="mod">
          <ac:chgData name="岡田 陸" userId="e4191a97c80654fe" providerId="LiveId" clId="{AF0B3DB8-EC61-4A5A-AD19-275EAF63A3C7}" dt="2023-01-26T16:33:01.917" v="38594" actId="1076"/>
          <ac:spMkLst>
            <pc:docMk/>
            <pc:sldMk cId="2191617547" sldId="314"/>
            <ac:spMk id="32" creationId="{2CF2F1CD-7572-334B-202E-C4BA8D11F5F9}"/>
          </ac:spMkLst>
        </pc:spChg>
        <pc:spChg chg="mod">
          <ac:chgData name="岡田 陸" userId="e4191a97c80654fe" providerId="LiveId" clId="{AF0B3DB8-EC61-4A5A-AD19-275EAF63A3C7}" dt="2023-01-26T16:33:01.917" v="38594" actId="1076"/>
          <ac:spMkLst>
            <pc:docMk/>
            <pc:sldMk cId="2191617547" sldId="314"/>
            <ac:spMk id="33" creationId="{219EEA7B-19A9-8BAC-A97F-A3A6810991D6}"/>
          </ac:spMkLst>
        </pc:spChg>
        <pc:spChg chg="mod">
          <ac:chgData name="岡田 陸" userId="e4191a97c80654fe" providerId="LiveId" clId="{AF0B3DB8-EC61-4A5A-AD19-275EAF63A3C7}" dt="2023-01-26T16:33:01.917" v="38594" actId="1076"/>
          <ac:spMkLst>
            <pc:docMk/>
            <pc:sldMk cId="2191617547" sldId="314"/>
            <ac:spMk id="34" creationId="{252F2E2E-8EBB-D13B-837F-DC7EF1D9EE4B}"/>
          </ac:spMkLst>
        </pc:spChg>
        <pc:spChg chg="mod">
          <ac:chgData name="岡田 陸" userId="e4191a97c80654fe" providerId="LiveId" clId="{AF0B3DB8-EC61-4A5A-AD19-275EAF63A3C7}" dt="2023-01-26T16:32:56.698" v="38593" actId="1076"/>
          <ac:spMkLst>
            <pc:docMk/>
            <pc:sldMk cId="2191617547" sldId="314"/>
            <ac:spMk id="35" creationId="{39BCE90B-517B-8A89-552F-A6733854EC59}"/>
          </ac:spMkLst>
        </pc:spChg>
        <pc:spChg chg="mod">
          <ac:chgData name="岡田 陸" userId="e4191a97c80654fe" providerId="LiveId" clId="{AF0B3DB8-EC61-4A5A-AD19-275EAF63A3C7}" dt="2023-01-26T16:33:01.917" v="38594" actId="1076"/>
          <ac:spMkLst>
            <pc:docMk/>
            <pc:sldMk cId="2191617547" sldId="314"/>
            <ac:spMk id="36" creationId="{19C9CCC7-C2D8-710F-9861-7A5FCFFE7DD4}"/>
          </ac:spMkLst>
        </pc:spChg>
        <pc:spChg chg="mod">
          <ac:chgData name="岡田 陸" userId="e4191a97c80654fe" providerId="LiveId" clId="{AF0B3DB8-EC61-4A5A-AD19-275EAF63A3C7}" dt="2023-01-26T16:33:52.861" v="38608" actId="403"/>
          <ac:spMkLst>
            <pc:docMk/>
            <pc:sldMk cId="2191617547" sldId="314"/>
            <ac:spMk id="37" creationId="{F986CC8F-04C5-2BA3-6ED1-D3E3EDE3B609}"/>
          </ac:spMkLst>
        </pc:spChg>
        <pc:spChg chg="mod">
          <ac:chgData name="岡田 陸" userId="e4191a97c80654fe" providerId="LiveId" clId="{AF0B3DB8-EC61-4A5A-AD19-275EAF63A3C7}" dt="2023-01-26T16:33:01.917" v="38594" actId="1076"/>
          <ac:spMkLst>
            <pc:docMk/>
            <pc:sldMk cId="2191617547" sldId="314"/>
            <ac:spMk id="38" creationId="{D6E430A0-1E0D-73AC-358C-F040B3400E8C}"/>
          </ac:spMkLst>
        </pc:spChg>
        <pc:spChg chg="mod">
          <ac:chgData name="岡田 陸" userId="e4191a97c80654fe" providerId="LiveId" clId="{AF0B3DB8-EC61-4A5A-AD19-275EAF63A3C7}" dt="2023-01-26T16:33:01.917" v="38594" actId="1076"/>
          <ac:spMkLst>
            <pc:docMk/>
            <pc:sldMk cId="2191617547" sldId="314"/>
            <ac:spMk id="39" creationId="{86E04C71-A87C-5597-AC13-808016A52FF8}"/>
          </ac:spMkLst>
        </pc:spChg>
        <pc:spChg chg="del">
          <ac:chgData name="岡田 陸" userId="e4191a97c80654fe" providerId="LiveId" clId="{AF0B3DB8-EC61-4A5A-AD19-275EAF63A3C7}" dt="2023-01-26T16:32:02.597" v="38566" actId="478"/>
          <ac:spMkLst>
            <pc:docMk/>
            <pc:sldMk cId="2191617547" sldId="314"/>
            <ac:spMk id="40" creationId="{433167F0-5A79-0716-6498-8C038B65513E}"/>
          </ac:spMkLst>
        </pc:spChg>
        <pc:spChg chg="del">
          <ac:chgData name="岡田 陸" userId="e4191a97c80654fe" providerId="LiveId" clId="{AF0B3DB8-EC61-4A5A-AD19-275EAF63A3C7}" dt="2023-01-26T16:32:01.838" v="38565" actId="478"/>
          <ac:spMkLst>
            <pc:docMk/>
            <pc:sldMk cId="2191617547" sldId="314"/>
            <ac:spMk id="41" creationId="{2500A052-0A16-16D2-E37D-5024AA9016EE}"/>
          </ac:spMkLst>
        </pc:spChg>
        <pc:spChg chg="mod">
          <ac:chgData name="岡田 陸" userId="e4191a97c80654fe" providerId="LiveId" clId="{AF0B3DB8-EC61-4A5A-AD19-275EAF63A3C7}" dt="2023-01-26T16:41:33.836" v="38700" actId="1076"/>
          <ac:spMkLst>
            <pc:docMk/>
            <pc:sldMk cId="2191617547" sldId="314"/>
            <ac:spMk id="42" creationId="{426CAC6B-155D-24FB-0104-FB17E35E0838}"/>
          </ac:spMkLst>
        </pc:spChg>
        <pc:spChg chg="mod">
          <ac:chgData name="岡田 陸" userId="e4191a97c80654fe" providerId="LiveId" clId="{AF0B3DB8-EC61-4A5A-AD19-275EAF63A3C7}" dt="2023-01-26T16:41:33.836" v="38700" actId="1076"/>
          <ac:spMkLst>
            <pc:docMk/>
            <pc:sldMk cId="2191617547" sldId="314"/>
            <ac:spMk id="43" creationId="{64A1AF7A-EB40-6950-2639-1A313F6EEE4D}"/>
          </ac:spMkLst>
        </pc:spChg>
        <pc:spChg chg="del mod">
          <ac:chgData name="岡田 陸" userId="e4191a97c80654fe" providerId="LiveId" clId="{AF0B3DB8-EC61-4A5A-AD19-275EAF63A3C7}" dt="2023-01-26T16:33:05.051" v="38595" actId="478"/>
          <ac:spMkLst>
            <pc:docMk/>
            <pc:sldMk cId="2191617547" sldId="314"/>
            <ac:spMk id="44" creationId="{D38C8DFE-8D4D-79A2-1C21-57657C4F8F77}"/>
          </ac:spMkLst>
        </pc:spChg>
        <pc:picChg chg="mod modCrop">
          <ac:chgData name="岡田 陸" userId="e4191a97c80654fe" providerId="LiveId" clId="{AF0B3DB8-EC61-4A5A-AD19-275EAF63A3C7}" dt="2023-01-26T16:35:54.609" v="38621" actId="732"/>
          <ac:picMkLst>
            <pc:docMk/>
            <pc:sldMk cId="2191617547" sldId="314"/>
            <ac:picMk id="8" creationId="{473619F0-B5D9-614A-3987-35BB6835FBD9}"/>
          </ac:picMkLst>
        </pc:picChg>
        <pc:picChg chg="mod modCrop">
          <ac:chgData name="岡田 陸" userId="e4191a97c80654fe" providerId="LiveId" clId="{AF0B3DB8-EC61-4A5A-AD19-275EAF63A3C7}" dt="2023-01-26T16:36:00.586" v="38622" actId="732"/>
          <ac:picMkLst>
            <pc:docMk/>
            <pc:sldMk cId="2191617547" sldId="314"/>
            <ac:picMk id="9" creationId="{8FAEED27-F971-1229-66F0-4F639FA09F52}"/>
          </ac:picMkLst>
        </pc:picChg>
        <pc:picChg chg="mod modCrop">
          <ac:chgData name="岡田 陸" userId="e4191a97c80654fe" providerId="LiveId" clId="{AF0B3DB8-EC61-4A5A-AD19-275EAF63A3C7}" dt="2023-01-26T16:36:04.783" v="38623" actId="732"/>
          <ac:picMkLst>
            <pc:docMk/>
            <pc:sldMk cId="2191617547" sldId="314"/>
            <ac:picMk id="10" creationId="{539EEDA8-8539-3987-9B10-3A59B4C98B80}"/>
          </ac:picMkLst>
        </pc:picChg>
        <pc:picChg chg="mod modCrop">
          <ac:chgData name="岡田 陸" userId="e4191a97c80654fe" providerId="LiveId" clId="{AF0B3DB8-EC61-4A5A-AD19-275EAF63A3C7}" dt="2023-01-26T16:36:07.939" v="38624" actId="732"/>
          <ac:picMkLst>
            <pc:docMk/>
            <pc:sldMk cId="2191617547" sldId="314"/>
            <ac:picMk id="11" creationId="{FD5029AB-BFA7-81DA-5877-B52906AB40F1}"/>
          </ac:picMkLst>
        </pc:picChg>
        <pc:picChg chg="mod modCrop">
          <ac:chgData name="岡田 陸" userId="e4191a97c80654fe" providerId="LiveId" clId="{AF0B3DB8-EC61-4A5A-AD19-275EAF63A3C7}" dt="2023-01-26T16:36:35.975" v="38628" actId="732"/>
          <ac:picMkLst>
            <pc:docMk/>
            <pc:sldMk cId="2191617547" sldId="314"/>
            <ac:picMk id="12" creationId="{CE089C48-86E3-FF19-4E54-0DD75CEEE7C5}"/>
          </ac:picMkLst>
        </pc:picChg>
        <pc:picChg chg="del">
          <ac:chgData name="岡田 陸" userId="e4191a97c80654fe" providerId="LiveId" clId="{AF0B3DB8-EC61-4A5A-AD19-275EAF63A3C7}" dt="2023-01-26T16:31:57.048" v="38558" actId="478"/>
          <ac:picMkLst>
            <pc:docMk/>
            <pc:sldMk cId="2191617547" sldId="314"/>
            <ac:picMk id="13" creationId="{7FE6A5FB-D859-7E70-1945-3423B80865B2}"/>
          </ac:picMkLst>
        </pc:picChg>
        <pc:picChg chg="del">
          <ac:chgData name="岡田 陸" userId="e4191a97c80654fe" providerId="LiveId" clId="{AF0B3DB8-EC61-4A5A-AD19-275EAF63A3C7}" dt="2023-01-26T16:31:57.599" v="38559" actId="478"/>
          <ac:picMkLst>
            <pc:docMk/>
            <pc:sldMk cId="2191617547" sldId="314"/>
            <ac:picMk id="15" creationId="{F17EDFA9-8C54-C890-1097-C18819DBDC78}"/>
          </ac:picMkLst>
        </pc:picChg>
        <pc:picChg chg="del">
          <ac:chgData name="岡田 陸" userId="e4191a97c80654fe" providerId="LiveId" clId="{AF0B3DB8-EC61-4A5A-AD19-275EAF63A3C7}" dt="2023-01-26T16:31:58.042" v="38560" actId="478"/>
          <ac:picMkLst>
            <pc:docMk/>
            <pc:sldMk cId="2191617547" sldId="314"/>
            <ac:picMk id="16" creationId="{AA9C5218-AD32-99EB-DB0D-326EAF1B4DF1}"/>
          </ac:picMkLst>
        </pc:picChg>
        <pc:picChg chg="del">
          <ac:chgData name="岡田 陸" userId="e4191a97c80654fe" providerId="LiveId" clId="{AF0B3DB8-EC61-4A5A-AD19-275EAF63A3C7}" dt="2023-01-26T16:31:58.368" v="38561" actId="478"/>
          <ac:picMkLst>
            <pc:docMk/>
            <pc:sldMk cId="2191617547" sldId="314"/>
            <ac:picMk id="17" creationId="{896CEEFF-DF81-3217-D043-B90E6CFC42B7}"/>
          </ac:picMkLst>
        </pc:picChg>
        <pc:picChg chg="del">
          <ac:chgData name="岡田 陸" userId="e4191a97c80654fe" providerId="LiveId" clId="{AF0B3DB8-EC61-4A5A-AD19-275EAF63A3C7}" dt="2023-01-26T16:31:58.692" v="38562" actId="478"/>
          <ac:picMkLst>
            <pc:docMk/>
            <pc:sldMk cId="2191617547" sldId="314"/>
            <ac:picMk id="18" creationId="{18CDEFBF-50CE-58AE-E160-FE71DA1A71F2}"/>
          </ac:picMkLst>
        </pc:picChg>
        <pc:picChg chg="mod modCrop">
          <ac:chgData name="岡田 陸" userId="e4191a97c80654fe" providerId="LiveId" clId="{AF0B3DB8-EC61-4A5A-AD19-275EAF63A3C7}" dt="2023-01-26T16:36:52.384" v="38631" actId="732"/>
          <ac:picMkLst>
            <pc:docMk/>
            <pc:sldMk cId="2191617547" sldId="314"/>
            <ac:picMk id="20" creationId="{42CCE48A-3959-C1E8-05B9-5C703C3782F5}"/>
          </ac:picMkLst>
        </pc:picChg>
        <pc:picChg chg="del mod">
          <ac:chgData name="岡田 陸" userId="e4191a97c80654fe" providerId="LiveId" clId="{AF0B3DB8-EC61-4A5A-AD19-275EAF63A3C7}" dt="2023-01-26T16:35:50.608" v="38620" actId="478"/>
          <ac:picMkLst>
            <pc:docMk/>
            <pc:sldMk cId="2191617547" sldId="314"/>
            <ac:picMk id="21" creationId="{A8CB0C81-B51B-461E-1E67-B05A69D17E57}"/>
          </ac:picMkLst>
        </pc:picChg>
        <pc:picChg chg="del">
          <ac:chgData name="岡田 陸" userId="e4191a97c80654fe" providerId="LiveId" clId="{AF0B3DB8-EC61-4A5A-AD19-275EAF63A3C7}" dt="2023-01-26T16:32:00.735" v="38564" actId="478"/>
          <ac:picMkLst>
            <pc:docMk/>
            <pc:sldMk cId="2191617547" sldId="314"/>
            <ac:picMk id="27" creationId="{E0DC0FAD-3EF4-165B-63E1-7430DD6E6343}"/>
          </ac:picMkLst>
        </pc:picChg>
        <pc:cxnChg chg="del mod">
          <ac:chgData name="岡田 陸" userId="e4191a97c80654fe" providerId="LiveId" clId="{AF0B3DB8-EC61-4A5A-AD19-275EAF63A3C7}" dt="2023-01-26T16:33:06.730" v="38597" actId="478"/>
          <ac:cxnSpMkLst>
            <pc:docMk/>
            <pc:sldMk cId="2191617547" sldId="314"/>
            <ac:cxnSpMk id="46" creationId="{E6BC11C1-DF4E-89D9-2034-AAA2AA143829}"/>
          </ac:cxnSpMkLst>
        </pc:cxnChg>
        <pc:cxnChg chg="del mod">
          <ac:chgData name="岡田 陸" userId="e4191a97c80654fe" providerId="LiveId" clId="{AF0B3DB8-EC61-4A5A-AD19-275EAF63A3C7}" dt="2023-01-26T16:33:05.862" v="38596" actId="478"/>
          <ac:cxnSpMkLst>
            <pc:docMk/>
            <pc:sldMk cId="2191617547" sldId="314"/>
            <ac:cxnSpMk id="48" creationId="{23AD6F9D-A576-F257-A004-E958B6BBA9EE}"/>
          </ac:cxnSpMkLst>
        </pc:cxnChg>
      </pc:sldChg>
      <pc:sldChg chg="delSp modSp add del mod modAnim">
        <pc:chgData name="岡田 陸" userId="e4191a97c80654fe" providerId="LiveId" clId="{AF0B3DB8-EC61-4A5A-AD19-275EAF63A3C7}" dt="2023-01-26T16:44:22.537" v="38706"/>
        <pc:sldMkLst>
          <pc:docMk/>
          <pc:sldMk cId="3765297806" sldId="315"/>
        </pc:sldMkLst>
        <pc:spChg chg="mod">
          <ac:chgData name="岡田 陸" userId="e4191a97c80654fe" providerId="LiveId" clId="{AF0B3DB8-EC61-4A5A-AD19-275EAF63A3C7}" dt="2023-01-26T16:44:19.125" v="38705" actId="1076"/>
          <ac:spMkLst>
            <pc:docMk/>
            <pc:sldMk cId="3765297806" sldId="315"/>
            <ac:spMk id="9" creationId="{684A4735-6D5B-7792-8E63-0401E4430E76}"/>
          </ac:spMkLst>
        </pc:spChg>
        <pc:spChg chg="mod">
          <ac:chgData name="岡田 陸" userId="e4191a97c80654fe" providerId="LiveId" clId="{AF0B3DB8-EC61-4A5A-AD19-275EAF63A3C7}" dt="2023-01-26T16:44:10.229" v="38703" actId="12"/>
          <ac:spMkLst>
            <pc:docMk/>
            <pc:sldMk cId="3765297806" sldId="315"/>
            <ac:spMk id="15" creationId="{74C0621C-09C8-4183-A9EB-0A48DF3419ED}"/>
          </ac:spMkLst>
        </pc:spChg>
        <pc:spChg chg="del">
          <ac:chgData name="岡田 陸" userId="e4191a97c80654fe" providerId="LiveId" clId="{AF0B3DB8-EC61-4A5A-AD19-275EAF63A3C7}" dt="2023-01-26T16:44:17.146" v="38704" actId="478"/>
          <ac:spMkLst>
            <pc:docMk/>
            <pc:sldMk cId="3765297806" sldId="315"/>
            <ac:spMk id="28" creationId="{58F79A74-F53D-A9A1-6314-AA0CBF4FFD29}"/>
          </ac:spMkLst>
        </pc:spChg>
      </pc:sldChg>
      <pc:sldChg chg="modSp add del mod">
        <pc:chgData name="岡田 陸" userId="e4191a97c80654fe" providerId="LiveId" clId="{AF0B3DB8-EC61-4A5A-AD19-275EAF63A3C7}" dt="2023-01-26T16:57:19.970" v="39438" actId="47"/>
        <pc:sldMkLst>
          <pc:docMk/>
          <pc:sldMk cId="2460929447" sldId="316"/>
        </pc:sldMkLst>
        <pc:spChg chg="mod">
          <ac:chgData name="岡田 陸" userId="e4191a97c80654fe" providerId="LiveId" clId="{AF0B3DB8-EC61-4A5A-AD19-275EAF63A3C7}" dt="2023-01-26T16:44:55.859" v="38712" actId="20577"/>
          <ac:spMkLst>
            <pc:docMk/>
            <pc:sldMk cId="2460929447" sldId="316"/>
            <ac:spMk id="2" creationId="{C6B956CA-1A63-CE4F-0D9C-31DE645CCD08}"/>
          </ac:spMkLst>
        </pc:spChg>
        <pc:spChg chg="mod">
          <ac:chgData name="岡田 陸" userId="e4191a97c80654fe" providerId="LiveId" clId="{AF0B3DB8-EC61-4A5A-AD19-275EAF63A3C7}" dt="2023-01-26T16:45:00.914" v="38713" actId="1076"/>
          <ac:spMkLst>
            <pc:docMk/>
            <pc:sldMk cId="2460929447" sldId="316"/>
            <ac:spMk id="3" creationId="{E4697B51-247B-BB0F-40C1-77F19C5DCB0C}"/>
          </ac:spMkLst>
        </pc:spChg>
        <pc:spChg chg="mod">
          <ac:chgData name="岡田 陸" userId="e4191a97c80654fe" providerId="LiveId" clId="{AF0B3DB8-EC61-4A5A-AD19-275EAF63A3C7}" dt="2023-01-26T05:25:41.095" v="35824" actId="1076"/>
          <ac:spMkLst>
            <pc:docMk/>
            <pc:sldMk cId="2460929447" sldId="316"/>
            <ac:spMk id="7" creationId="{139131AE-5C72-E18F-F389-8528409A2C1E}"/>
          </ac:spMkLst>
        </pc:spChg>
      </pc:sldChg>
      <pc:sldChg chg="add del">
        <pc:chgData name="岡田 陸" userId="e4191a97c80654fe" providerId="LiveId" clId="{AF0B3DB8-EC61-4A5A-AD19-275EAF63A3C7}" dt="2023-01-23T06:26:38.684" v="30593" actId="47"/>
        <pc:sldMkLst>
          <pc:docMk/>
          <pc:sldMk cId="2341501575" sldId="317"/>
        </pc:sldMkLst>
      </pc:sldChg>
      <pc:sldChg chg="addSp delSp modSp new add del mod modAnim modNotesTx">
        <pc:chgData name="岡田 陸" userId="e4191a97c80654fe" providerId="LiveId" clId="{AF0B3DB8-EC61-4A5A-AD19-275EAF63A3C7}" dt="2023-01-26T17:05:11.316" v="39543" actId="20577"/>
        <pc:sldMkLst>
          <pc:docMk/>
          <pc:sldMk cId="870818984" sldId="318"/>
        </pc:sldMkLst>
        <pc:spChg chg="del">
          <ac:chgData name="岡田 陸" userId="e4191a97c80654fe" providerId="LiveId" clId="{AF0B3DB8-EC61-4A5A-AD19-275EAF63A3C7}" dt="2023-01-21T14:42:22.600" v="25862" actId="478"/>
          <ac:spMkLst>
            <pc:docMk/>
            <pc:sldMk cId="870818984" sldId="318"/>
            <ac:spMk id="2" creationId="{66DDE63C-282C-4E42-566E-B190DBFA935B}"/>
          </ac:spMkLst>
        </pc:spChg>
        <pc:spChg chg="add mod">
          <ac:chgData name="岡田 陸" userId="e4191a97c80654fe" providerId="LiveId" clId="{AF0B3DB8-EC61-4A5A-AD19-275EAF63A3C7}" dt="2023-01-22T07:00:54.836" v="26746" actId="21"/>
          <ac:spMkLst>
            <pc:docMk/>
            <pc:sldMk cId="870818984" sldId="318"/>
            <ac:spMk id="3" creationId="{391BBAC7-DE3D-8703-BAF3-D7BC01D41482}"/>
          </ac:spMkLst>
        </pc:spChg>
        <pc:spChg chg="del">
          <ac:chgData name="岡田 陸" userId="e4191a97c80654fe" providerId="LiveId" clId="{AF0B3DB8-EC61-4A5A-AD19-275EAF63A3C7}" dt="2023-01-21T14:42:24.531" v="25863" actId="478"/>
          <ac:spMkLst>
            <pc:docMk/>
            <pc:sldMk cId="870818984" sldId="318"/>
            <ac:spMk id="3" creationId="{DE802104-5C39-52F3-01BC-BE9DB29B5BCA}"/>
          </ac:spMkLst>
        </pc:spChg>
        <pc:spChg chg="add mod">
          <ac:chgData name="岡田 陸" userId="e4191a97c80654fe" providerId="LiveId" clId="{AF0B3DB8-EC61-4A5A-AD19-275EAF63A3C7}" dt="2023-01-21T14:42:16.230" v="25861"/>
          <ac:spMkLst>
            <pc:docMk/>
            <pc:sldMk cId="870818984" sldId="318"/>
            <ac:spMk id="4" creationId="{8DC87477-594A-BA89-3421-3DC2882CE577}"/>
          </ac:spMkLst>
        </pc:spChg>
        <pc:spChg chg="add mod">
          <ac:chgData name="岡田 陸" userId="e4191a97c80654fe" providerId="LiveId" clId="{AF0B3DB8-EC61-4A5A-AD19-275EAF63A3C7}" dt="2023-01-22T06:44:26.963" v="26570" actId="14100"/>
          <ac:spMkLst>
            <pc:docMk/>
            <pc:sldMk cId="870818984" sldId="318"/>
            <ac:spMk id="5" creationId="{E3BA13F6-C693-20A5-7FB3-0FA7473288DF}"/>
          </ac:spMkLst>
        </pc:spChg>
        <pc:spChg chg="add mod">
          <ac:chgData name="岡田 陸" userId="e4191a97c80654fe" providerId="LiveId" clId="{AF0B3DB8-EC61-4A5A-AD19-275EAF63A3C7}" dt="2023-01-21T14:49:15.041" v="25927" actId="1076"/>
          <ac:spMkLst>
            <pc:docMk/>
            <pc:sldMk cId="870818984" sldId="318"/>
            <ac:spMk id="6" creationId="{DA94243B-425D-74F5-5A50-2C4688B37997}"/>
          </ac:spMkLst>
        </pc:spChg>
        <pc:spChg chg="add mod">
          <ac:chgData name="岡田 陸" userId="e4191a97c80654fe" providerId="LiveId" clId="{AF0B3DB8-EC61-4A5A-AD19-275EAF63A3C7}" dt="2023-01-24T08:04:29.766" v="32740" actId="20577"/>
          <ac:spMkLst>
            <pc:docMk/>
            <pc:sldMk cId="870818984" sldId="318"/>
            <ac:spMk id="8" creationId="{94B04111-1C03-3B85-9069-6D0ED61A19FF}"/>
          </ac:spMkLst>
        </pc:spChg>
        <pc:spChg chg="add del mod">
          <ac:chgData name="岡田 陸" userId="e4191a97c80654fe" providerId="LiveId" clId="{AF0B3DB8-EC61-4A5A-AD19-275EAF63A3C7}" dt="2023-01-22T14:18:09.190" v="28875" actId="478"/>
          <ac:spMkLst>
            <pc:docMk/>
            <pc:sldMk cId="870818984" sldId="318"/>
            <ac:spMk id="9" creationId="{DEAC1ED6-D992-3F97-7401-62FB051F3C2E}"/>
          </ac:spMkLst>
        </pc:spChg>
        <pc:spChg chg="add del mod">
          <ac:chgData name="岡田 陸" userId="e4191a97c80654fe" providerId="LiveId" clId="{AF0B3DB8-EC61-4A5A-AD19-275EAF63A3C7}" dt="2023-01-21T14:53:28.190" v="26093" actId="21"/>
          <ac:spMkLst>
            <pc:docMk/>
            <pc:sldMk cId="870818984" sldId="318"/>
            <ac:spMk id="10" creationId="{D171A941-81E1-733E-21FD-E9C876AFC2F9}"/>
          </ac:spMkLst>
        </pc:spChg>
        <pc:spChg chg="add del mod">
          <ac:chgData name="岡田 陸" userId="e4191a97c80654fe" providerId="LiveId" clId="{AF0B3DB8-EC61-4A5A-AD19-275EAF63A3C7}" dt="2023-01-21T14:53:28.190" v="26093" actId="21"/>
          <ac:spMkLst>
            <pc:docMk/>
            <pc:sldMk cId="870818984" sldId="318"/>
            <ac:spMk id="11" creationId="{4D9BB75F-8A70-17E1-E184-0843DB60DEE7}"/>
          </ac:spMkLst>
        </pc:spChg>
        <pc:spChg chg="add mod">
          <ac:chgData name="岡田 陸" userId="e4191a97c80654fe" providerId="LiveId" clId="{AF0B3DB8-EC61-4A5A-AD19-275EAF63A3C7}" dt="2023-01-21T15:04:29.330" v="26293" actId="1035"/>
          <ac:spMkLst>
            <pc:docMk/>
            <pc:sldMk cId="870818984" sldId="318"/>
            <ac:spMk id="13" creationId="{FF5EACEB-42D7-556D-3A9A-834EC43A4BE9}"/>
          </ac:spMkLst>
        </pc:spChg>
        <pc:spChg chg="add mod">
          <ac:chgData name="岡田 陸" userId="e4191a97c80654fe" providerId="LiveId" clId="{AF0B3DB8-EC61-4A5A-AD19-275EAF63A3C7}" dt="2023-01-21T15:04:29.330" v="26293" actId="1035"/>
          <ac:spMkLst>
            <pc:docMk/>
            <pc:sldMk cId="870818984" sldId="318"/>
            <ac:spMk id="14" creationId="{EF3D2766-9B61-1CED-52B3-AB25935F206A}"/>
          </ac:spMkLst>
        </pc:spChg>
        <pc:spChg chg="add del">
          <ac:chgData name="岡田 陸" userId="e4191a97c80654fe" providerId="LiveId" clId="{AF0B3DB8-EC61-4A5A-AD19-275EAF63A3C7}" dt="2023-01-21T14:56:01.440" v="26129" actId="478"/>
          <ac:spMkLst>
            <pc:docMk/>
            <pc:sldMk cId="870818984" sldId="318"/>
            <ac:spMk id="15" creationId="{CE669809-D488-FCAD-84C3-123FBD871D63}"/>
          </ac:spMkLst>
        </pc:spChg>
        <pc:spChg chg="add mod">
          <ac:chgData name="岡田 陸" userId="e4191a97c80654fe" providerId="LiveId" clId="{AF0B3DB8-EC61-4A5A-AD19-275EAF63A3C7}" dt="2023-01-21T15:04:33.533" v="26294" actId="1076"/>
          <ac:spMkLst>
            <pc:docMk/>
            <pc:sldMk cId="870818984" sldId="318"/>
            <ac:spMk id="16" creationId="{CDE9F535-18CD-9822-8847-BE10C5B879E8}"/>
          </ac:spMkLst>
        </pc:spChg>
        <pc:picChg chg="add mod">
          <ac:chgData name="岡田 陸" userId="e4191a97c80654fe" providerId="LiveId" clId="{AF0B3DB8-EC61-4A5A-AD19-275EAF63A3C7}" dt="2023-01-21T14:49:10.296" v="25926" actId="1076"/>
          <ac:picMkLst>
            <pc:docMk/>
            <pc:sldMk cId="870818984" sldId="318"/>
            <ac:picMk id="7" creationId="{2546A6BE-5A53-4CF9-2515-5ABFC6991FFA}"/>
          </ac:picMkLst>
        </pc:picChg>
        <pc:picChg chg="add del mod">
          <ac:chgData name="岡田 陸" userId="e4191a97c80654fe" providerId="LiveId" clId="{AF0B3DB8-EC61-4A5A-AD19-275EAF63A3C7}" dt="2023-01-21T14:53:28.190" v="26093" actId="21"/>
          <ac:picMkLst>
            <pc:docMk/>
            <pc:sldMk cId="870818984" sldId="318"/>
            <ac:picMk id="9" creationId="{5D5BE22E-1EF5-A58D-75B9-2064BD0350A8}"/>
          </ac:picMkLst>
        </pc:picChg>
        <pc:picChg chg="add mod ord">
          <ac:chgData name="岡田 陸" userId="e4191a97c80654fe" providerId="LiveId" clId="{AF0B3DB8-EC61-4A5A-AD19-275EAF63A3C7}" dt="2023-01-21T15:04:29.330" v="26293" actId="1035"/>
          <ac:picMkLst>
            <pc:docMk/>
            <pc:sldMk cId="870818984" sldId="318"/>
            <ac:picMk id="12" creationId="{108CD6F0-7C3F-0334-6291-7E99988082C9}"/>
          </ac:picMkLst>
        </pc:picChg>
      </pc:sldChg>
      <pc:sldChg chg="new del">
        <pc:chgData name="岡田 陸" userId="e4191a97c80654fe" providerId="LiveId" clId="{AF0B3DB8-EC61-4A5A-AD19-275EAF63A3C7}" dt="2023-01-22T06:45:11.043" v="26575" actId="47"/>
        <pc:sldMkLst>
          <pc:docMk/>
          <pc:sldMk cId="206717907" sldId="319"/>
        </pc:sldMkLst>
      </pc:sldChg>
      <pc:sldChg chg="delSp modSp add del mod delAnim">
        <pc:chgData name="岡田 陸" userId="e4191a97c80654fe" providerId="LiveId" clId="{AF0B3DB8-EC61-4A5A-AD19-275EAF63A3C7}" dt="2023-01-22T07:03:05.230" v="26872" actId="47"/>
        <pc:sldMkLst>
          <pc:docMk/>
          <pc:sldMk cId="2021046139" sldId="319"/>
        </pc:sldMkLst>
        <pc:spChg chg="mod">
          <ac:chgData name="岡田 陸" userId="e4191a97c80654fe" providerId="LiveId" clId="{AF0B3DB8-EC61-4A5A-AD19-275EAF63A3C7}" dt="2023-01-22T06:51:37.780" v="26581" actId="1076"/>
          <ac:spMkLst>
            <pc:docMk/>
            <pc:sldMk cId="2021046139" sldId="319"/>
            <ac:spMk id="3" creationId="{391BBAC7-DE3D-8703-BAF3-D7BC01D41482}"/>
          </ac:spMkLst>
        </pc:spChg>
        <pc:spChg chg="del">
          <ac:chgData name="岡田 陸" userId="e4191a97c80654fe" providerId="LiveId" clId="{AF0B3DB8-EC61-4A5A-AD19-275EAF63A3C7}" dt="2023-01-22T06:51:13.994" v="26577" actId="478"/>
          <ac:spMkLst>
            <pc:docMk/>
            <pc:sldMk cId="2021046139" sldId="319"/>
            <ac:spMk id="5" creationId="{E3BA13F6-C693-20A5-7FB3-0FA7473288DF}"/>
          </ac:spMkLst>
        </pc:spChg>
        <pc:spChg chg="del">
          <ac:chgData name="岡田 陸" userId="e4191a97c80654fe" providerId="LiveId" clId="{AF0B3DB8-EC61-4A5A-AD19-275EAF63A3C7}" dt="2023-01-22T06:51:18.208" v="26579" actId="478"/>
          <ac:spMkLst>
            <pc:docMk/>
            <pc:sldMk cId="2021046139" sldId="319"/>
            <ac:spMk id="6" creationId="{DA94243B-425D-74F5-5A50-2C4688B37997}"/>
          </ac:spMkLst>
        </pc:spChg>
        <pc:spChg chg="mod">
          <ac:chgData name="岡田 陸" userId="e4191a97c80654fe" providerId="LiveId" clId="{AF0B3DB8-EC61-4A5A-AD19-275EAF63A3C7}" dt="2023-01-22T06:51:34.934" v="26580" actId="1076"/>
          <ac:spMkLst>
            <pc:docMk/>
            <pc:sldMk cId="2021046139" sldId="319"/>
            <ac:spMk id="8" creationId="{94B04111-1C03-3B85-9069-6D0ED61A19FF}"/>
          </ac:spMkLst>
        </pc:spChg>
        <pc:picChg chg="del">
          <ac:chgData name="岡田 陸" userId="e4191a97c80654fe" providerId="LiveId" clId="{AF0B3DB8-EC61-4A5A-AD19-275EAF63A3C7}" dt="2023-01-22T06:51:16.442" v="26578" actId="478"/>
          <ac:picMkLst>
            <pc:docMk/>
            <pc:sldMk cId="2021046139" sldId="319"/>
            <ac:picMk id="7" creationId="{2546A6BE-5A53-4CF9-2515-5ABFC6991FFA}"/>
          </ac:picMkLst>
        </pc:picChg>
      </pc:sldChg>
      <pc:sldChg chg="new del">
        <pc:chgData name="岡田 陸" userId="e4191a97c80654fe" providerId="LiveId" clId="{AF0B3DB8-EC61-4A5A-AD19-275EAF63A3C7}" dt="2023-01-22T14:12:53.970" v="28764" actId="47"/>
        <pc:sldMkLst>
          <pc:docMk/>
          <pc:sldMk cId="2419421450" sldId="319"/>
        </pc:sldMkLst>
      </pc:sldChg>
      <pc:sldChg chg="new del">
        <pc:chgData name="岡田 陸" userId="e4191a97c80654fe" providerId="LiveId" clId="{AF0B3DB8-EC61-4A5A-AD19-275EAF63A3C7}" dt="2023-01-21T07:38:09.161" v="23256" actId="47"/>
        <pc:sldMkLst>
          <pc:docMk/>
          <pc:sldMk cId="3013133991" sldId="319"/>
        </pc:sldMkLst>
      </pc:sldChg>
      <pc:sldChg chg="add del">
        <pc:chgData name="岡田 陸" userId="e4191a97c80654fe" providerId="LiveId" clId="{AF0B3DB8-EC61-4A5A-AD19-275EAF63A3C7}" dt="2023-01-22T06:45:10.471" v="26574" actId="47"/>
        <pc:sldMkLst>
          <pc:docMk/>
          <pc:sldMk cId="319263881" sldId="320"/>
        </pc:sldMkLst>
      </pc:sldChg>
      <pc:sldChg chg="addSp delSp modSp add del mod modNotesTx">
        <pc:chgData name="岡田 陸" userId="e4191a97c80654fe" providerId="LiveId" clId="{AF0B3DB8-EC61-4A5A-AD19-275EAF63A3C7}" dt="2023-01-21T15:03:24.954" v="26276" actId="47"/>
        <pc:sldMkLst>
          <pc:docMk/>
          <pc:sldMk cId="1157484129" sldId="320"/>
        </pc:sldMkLst>
        <pc:spChg chg="mod">
          <ac:chgData name="岡田 陸" userId="e4191a97c80654fe" providerId="LiveId" clId="{AF0B3DB8-EC61-4A5A-AD19-275EAF63A3C7}" dt="2023-01-21T14:42:34.172" v="25864" actId="20577"/>
          <ac:spMkLst>
            <pc:docMk/>
            <pc:sldMk cId="1157484129" sldId="320"/>
            <ac:spMk id="3" creationId="{70633684-6BDC-EFB8-D732-BFFEC80CF1AC}"/>
          </ac:spMkLst>
        </pc:spChg>
        <pc:spChg chg="add mod">
          <ac:chgData name="岡田 陸" userId="e4191a97c80654fe" providerId="LiveId" clId="{AF0B3DB8-EC61-4A5A-AD19-275EAF63A3C7}" dt="2023-01-21T14:39:18.871" v="25829" actId="1076"/>
          <ac:spMkLst>
            <pc:docMk/>
            <pc:sldMk cId="1157484129" sldId="320"/>
            <ac:spMk id="5" creationId="{85C7C0CA-2778-590F-6A0D-9328677007DE}"/>
          </ac:spMkLst>
        </pc:spChg>
        <pc:spChg chg="del">
          <ac:chgData name="岡田 陸" userId="e4191a97c80654fe" providerId="LiveId" clId="{AF0B3DB8-EC61-4A5A-AD19-275EAF63A3C7}" dt="2023-01-21T14:32:27.791" v="25575" actId="478"/>
          <ac:spMkLst>
            <pc:docMk/>
            <pc:sldMk cId="1157484129" sldId="320"/>
            <ac:spMk id="6" creationId="{61B49E01-9DBC-9B9D-5190-C55CC2F7FC47}"/>
          </ac:spMkLst>
        </pc:spChg>
        <pc:spChg chg="add mod">
          <ac:chgData name="岡田 陸" userId="e4191a97c80654fe" providerId="LiveId" clId="{AF0B3DB8-EC61-4A5A-AD19-275EAF63A3C7}" dt="2023-01-21T14:41:46.072" v="25856" actId="1076"/>
          <ac:spMkLst>
            <pc:docMk/>
            <pc:sldMk cId="1157484129" sldId="320"/>
            <ac:spMk id="7" creationId="{F07C0DED-B38D-CF41-B553-F9F68720F8A4}"/>
          </ac:spMkLst>
        </pc:spChg>
        <pc:spChg chg="del">
          <ac:chgData name="岡田 陸" userId="e4191a97c80654fe" providerId="LiveId" clId="{AF0B3DB8-EC61-4A5A-AD19-275EAF63A3C7}" dt="2023-01-21T14:32:27.791" v="25575" actId="478"/>
          <ac:spMkLst>
            <pc:docMk/>
            <pc:sldMk cId="1157484129" sldId="320"/>
            <ac:spMk id="8" creationId="{CB070197-9336-DC36-133F-DDE6BE24CBF0}"/>
          </ac:spMkLst>
        </pc:spChg>
        <pc:spChg chg="add mod">
          <ac:chgData name="岡田 陸" userId="e4191a97c80654fe" providerId="LiveId" clId="{AF0B3DB8-EC61-4A5A-AD19-275EAF63A3C7}" dt="2023-01-21T14:41:57.488" v="25860" actId="1076"/>
          <ac:spMkLst>
            <pc:docMk/>
            <pc:sldMk cId="1157484129" sldId="320"/>
            <ac:spMk id="9" creationId="{21E520A6-13D9-5A3A-6A53-CD444339CBCB}"/>
          </ac:spMkLst>
        </pc:spChg>
        <pc:spChg chg="mod">
          <ac:chgData name="岡田 陸" userId="e4191a97c80654fe" providerId="LiveId" clId="{AF0B3DB8-EC61-4A5A-AD19-275EAF63A3C7}" dt="2023-01-21T14:41:08.933" v="25849" actId="6549"/>
          <ac:spMkLst>
            <pc:docMk/>
            <pc:sldMk cId="1157484129" sldId="320"/>
            <ac:spMk id="10" creationId="{96960150-9541-34A3-4B1D-B959F1CAB83B}"/>
          </ac:spMkLst>
        </pc:spChg>
        <pc:spChg chg="del">
          <ac:chgData name="岡田 陸" userId="e4191a97c80654fe" providerId="LiveId" clId="{AF0B3DB8-EC61-4A5A-AD19-275EAF63A3C7}" dt="2023-01-21T14:32:27.791" v="25575" actId="478"/>
          <ac:spMkLst>
            <pc:docMk/>
            <pc:sldMk cId="1157484129" sldId="320"/>
            <ac:spMk id="12" creationId="{DD8E6594-AFF2-53EF-FC83-275B3FC83E59}"/>
          </ac:spMkLst>
        </pc:spChg>
        <pc:spChg chg="mod">
          <ac:chgData name="岡田 陸" userId="e4191a97c80654fe" providerId="LiveId" clId="{AF0B3DB8-EC61-4A5A-AD19-275EAF63A3C7}" dt="2023-01-21T14:41:24.793" v="25850" actId="1076"/>
          <ac:spMkLst>
            <pc:docMk/>
            <pc:sldMk cId="1157484129" sldId="320"/>
            <ac:spMk id="18" creationId="{D7A83A14-C3BD-C453-037B-8AF5EC70D2A4}"/>
          </ac:spMkLst>
        </pc:spChg>
        <pc:spChg chg="del">
          <ac:chgData name="岡田 陸" userId="e4191a97c80654fe" providerId="LiveId" clId="{AF0B3DB8-EC61-4A5A-AD19-275EAF63A3C7}" dt="2023-01-21T14:32:27.791" v="25575" actId="478"/>
          <ac:spMkLst>
            <pc:docMk/>
            <pc:sldMk cId="1157484129" sldId="320"/>
            <ac:spMk id="24" creationId="{FCD956B4-77FF-5553-C716-99BF4373712F}"/>
          </ac:spMkLst>
        </pc:spChg>
        <pc:picChg chg="add mod">
          <ac:chgData name="岡田 陸" userId="e4191a97c80654fe" providerId="LiveId" clId="{AF0B3DB8-EC61-4A5A-AD19-275EAF63A3C7}" dt="2023-01-21T14:38:58.186" v="25824" actId="1076"/>
          <ac:picMkLst>
            <pc:docMk/>
            <pc:sldMk cId="1157484129" sldId="320"/>
            <ac:picMk id="4" creationId="{52F38856-DEE7-D98B-63CC-158902459381}"/>
          </ac:picMkLst>
        </pc:picChg>
        <pc:picChg chg="mod">
          <ac:chgData name="岡田 陸" userId="e4191a97c80654fe" providerId="LiveId" clId="{AF0B3DB8-EC61-4A5A-AD19-275EAF63A3C7}" dt="2023-01-21T14:40:03.085" v="25833" actId="1076"/>
          <ac:picMkLst>
            <pc:docMk/>
            <pc:sldMk cId="1157484129" sldId="320"/>
            <ac:picMk id="13" creationId="{AB648300-7191-19F6-85DA-0419DE5FF224}"/>
          </ac:picMkLst>
        </pc:picChg>
        <pc:picChg chg="del">
          <ac:chgData name="岡田 陸" userId="e4191a97c80654fe" providerId="LiveId" clId="{AF0B3DB8-EC61-4A5A-AD19-275EAF63A3C7}" dt="2023-01-21T14:32:27.791" v="25575" actId="478"/>
          <ac:picMkLst>
            <pc:docMk/>
            <pc:sldMk cId="1157484129" sldId="320"/>
            <ac:picMk id="14" creationId="{8D0110AE-4308-890E-82F8-DA07C83AC2BB}"/>
          </ac:picMkLst>
        </pc:picChg>
        <pc:cxnChg chg="del">
          <ac:chgData name="岡田 陸" userId="e4191a97c80654fe" providerId="LiveId" clId="{AF0B3DB8-EC61-4A5A-AD19-275EAF63A3C7}" dt="2023-01-21T14:32:27.791" v="25575" actId="478"/>
          <ac:cxnSpMkLst>
            <pc:docMk/>
            <pc:sldMk cId="1157484129" sldId="320"/>
            <ac:cxnSpMk id="26" creationId="{D8514C26-F1F0-43F8-6952-45985A814ABD}"/>
          </ac:cxnSpMkLst>
        </pc:cxnChg>
        <pc:cxnChg chg="del">
          <ac:chgData name="岡田 陸" userId="e4191a97c80654fe" providerId="LiveId" clId="{AF0B3DB8-EC61-4A5A-AD19-275EAF63A3C7}" dt="2023-01-21T14:32:27.791" v="25575" actId="478"/>
          <ac:cxnSpMkLst>
            <pc:docMk/>
            <pc:sldMk cId="1157484129" sldId="320"/>
            <ac:cxnSpMk id="28" creationId="{04703D6C-CB18-DEEC-443C-643EBFEDA8A7}"/>
          </ac:cxnSpMkLst>
        </pc:cxnChg>
      </pc:sldChg>
      <pc:sldChg chg="addSp delSp modSp add del mod modAnim modNotesTx">
        <pc:chgData name="岡田 陸" userId="e4191a97c80654fe" providerId="LiveId" clId="{AF0B3DB8-EC61-4A5A-AD19-275EAF63A3C7}" dt="2023-01-27T02:39:32.513" v="39620" actId="20577"/>
        <pc:sldMkLst>
          <pc:docMk/>
          <pc:sldMk cId="3089104600" sldId="320"/>
        </pc:sldMkLst>
        <pc:spChg chg="mod">
          <ac:chgData name="岡田 陸" userId="e4191a97c80654fe" providerId="LiveId" clId="{AF0B3DB8-EC61-4A5A-AD19-275EAF63A3C7}" dt="2023-01-22T14:46:36.208" v="29678" actId="20577"/>
          <ac:spMkLst>
            <pc:docMk/>
            <pc:sldMk cId="3089104600" sldId="320"/>
            <ac:spMk id="2" creationId="{CF811076-9965-F550-9104-B56894CD5029}"/>
          </ac:spMkLst>
        </pc:spChg>
        <pc:spChg chg="add mod">
          <ac:chgData name="岡田 陸" userId="e4191a97c80654fe" providerId="LiveId" clId="{AF0B3DB8-EC61-4A5A-AD19-275EAF63A3C7}" dt="2023-01-22T14:14:03.625" v="28765" actId="14100"/>
          <ac:spMkLst>
            <pc:docMk/>
            <pc:sldMk cId="3089104600" sldId="320"/>
            <ac:spMk id="4" creationId="{31F524B9-3513-AA93-3112-5F33442C857F}"/>
          </ac:spMkLst>
        </pc:spChg>
        <pc:spChg chg="mod">
          <ac:chgData name="岡田 陸" userId="e4191a97c80654fe" providerId="LiveId" clId="{AF0B3DB8-EC61-4A5A-AD19-275EAF63A3C7}" dt="2023-01-25T14:33:51.295" v="32753" actId="1076"/>
          <ac:spMkLst>
            <pc:docMk/>
            <pc:sldMk cId="3089104600" sldId="320"/>
            <ac:spMk id="5" creationId="{21E34146-DCEC-FEFA-09B0-A8A23CF7F1D6}"/>
          </ac:spMkLst>
        </pc:spChg>
        <pc:spChg chg="mod">
          <ac:chgData name="岡田 陸" userId="e4191a97c80654fe" providerId="LiveId" clId="{AF0B3DB8-EC61-4A5A-AD19-275EAF63A3C7}" dt="2023-01-22T14:28:37.754" v="29103" actId="12"/>
          <ac:spMkLst>
            <pc:docMk/>
            <pc:sldMk cId="3089104600" sldId="320"/>
            <ac:spMk id="6" creationId="{98BD9CE6-7128-29D9-E6B8-AB02EF56AF67}"/>
          </ac:spMkLst>
        </pc:spChg>
        <pc:spChg chg="add mod">
          <ac:chgData name="岡田 陸" userId="e4191a97c80654fe" providerId="LiveId" clId="{AF0B3DB8-EC61-4A5A-AD19-275EAF63A3C7}" dt="2023-01-22T14:23:14.842" v="28939" actId="1076"/>
          <ac:spMkLst>
            <pc:docMk/>
            <pc:sldMk cId="3089104600" sldId="320"/>
            <ac:spMk id="7" creationId="{128882A4-A19C-FDD6-1FEB-5ED512E8DF00}"/>
          </ac:spMkLst>
        </pc:spChg>
        <pc:spChg chg="add mod">
          <ac:chgData name="岡田 陸" userId="e4191a97c80654fe" providerId="LiveId" clId="{AF0B3DB8-EC61-4A5A-AD19-275EAF63A3C7}" dt="2023-01-22T14:24:12.853" v="28943" actId="207"/>
          <ac:spMkLst>
            <pc:docMk/>
            <pc:sldMk cId="3089104600" sldId="320"/>
            <ac:spMk id="8" creationId="{90BE34D5-6D8F-BD8F-3446-C09C4128BF30}"/>
          </ac:spMkLst>
        </pc:spChg>
        <pc:spChg chg="add del">
          <ac:chgData name="岡田 陸" userId="e4191a97c80654fe" providerId="LiveId" clId="{AF0B3DB8-EC61-4A5A-AD19-275EAF63A3C7}" dt="2023-01-25T14:33:10.144" v="32746" actId="478"/>
          <ac:spMkLst>
            <pc:docMk/>
            <pc:sldMk cId="3089104600" sldId="320"/>
            <ac:spMk id="9" creationId="{EAB1CBF9-A939-6F7C-D7AC-131E3AE94616}"/>
          </ac:spMkLst>
        </pc:spChg>
        <pc:spChg chg="mod">
          <ac:chgData name="岡田 陸" userId="e4191a97c80654fe" providerId="LiveId" clId="{AF0B3DB8-EC61-4A5A-AD19-275EAF63A3C7}" dt="2023-01-22T14:21:32.499" v="28917" actId="1076"/>
          <ac:spMkLst>
            <pc:docMk/>
            <pc:sldMk cId="3089104600" sldId="320"/>
            <ac:spMk id="12" creationId="{7DC48CFF-ABC0-14C3-3C4A-6D2F24472D27}"/>
          </ac:spMkLst>
        </pc:spChg>
        <pc:spChg chg="add mod">
          <ac:chgData name="岡田 陸" userId="e4191a97c80654fe" providerId="LiveId" clId="{AF0B3DB8-EC61-4A5A-AD19-275EAF63A3C7}" dt="2023-01-25T14:33:22.943" v="32748" actId="1076"/>
          <ac:spMkLst>
            <pc:docMk/>
            <pc:sldMk cId="3089104600" sldId="320"/>
            <ac:spMk id="13" creationId="{44EE78AF-CF28-8583-88DD-EDB219AFD489}"/>
          </ac:spMkLst>
        </pc:spChg>
        <pc:spChg chg="mod">
          <ac:chgData name="岡田 陸" userId="e4191a97c80654fe" providerId="LiveId" clId="{AF0B3DB8-EC61-4A5A-AD19-275EAF63A3C7}" dt="2023-01-25T14:33:56.110" v="32754" actId="1076"/>
          <ac:spMkLst>
            <pc:docMk/>
            <pc:sldMk cId="3089104600" sldId="320"/>
            <ac:spMk id="14" creationId="{977B39D3-CDA0-0597-56E3-0FFF36B41F2C}"/>
          </ac:spMkLst>
        </pc:spChg>
        <pc:spChg chg="add mod">
          <ac:chgData name="岡田 陸" userId="e4191a97c80654fe" providerId="LiveId" clId="{AF0B3DB8-EC61-4A5A-AD19-275EAF63A3C7}" dt="2023-01-25T14:34:32.230" v="32759" actId="255"/>
          <ac:spMkLst>
            <pc:docMk/>
            <pc:sldMk cId="3089104600" sldId="320"/>
            <ac:spMk id="15" creationId="{64BB9DE9-841E-CFC0-BB63-0B3ECDC5289B}"/>
          </ac:spMkLst>
        </pc:spChg>
        <pc:spChg chg="add mod">
          <ac:chgData name="岡田 陸" userId="e4191a97c80654fe" providerId="LiveId" clId="{AF0B3DB8-EC61-4A5A-AD19-275EAF63A3C7}" dt="2023-01-26T02:23:14.608" v="32791" actId="14100"/>
          <ac:spMkLst>
            <pc:docMk/>
            <pc:sldMk cId="3089104600" sldId="320"/>
            <ac:spMk id="17" creationId="{2D315457-DB97-40E2-C28D-D60381FEE184}"/>
          </ac:spMkLst>
        </pc:spChg>
        <pc:spChg chg="del mod">
          <ac:chgData name="岡田 陸" userId="e4191a97c80654fe" providerId="LiveId" clId="{AF0B3DB8-EC61-4A5A-AD19-275EAF63A3C7}" dt="2023-01-22T14:28:21.928" v="29086" actId="478"/>
          <ac:spMkLst>
            <pc:docMk/>
            <pc:sldMk cId="3089104600" sldId="320"/>
            <ac:spMk id="17" creationId="{ACC9D055-64AE-689F-B8AB-151FF6992562}"/>
          </ac:spMkLst>
        </pc:spChg>
        <pc:spChg chg="add mod">
          <ac:chgData name="岡田 陸" userId="e4191a97c80654fe" providerId="LiveId" clId="{AF0B3DB8-EC61-4A5A-AD19-275EAF63A3C7}" dt="2023-01-25T14:33:22.943" v="32748" actId="1076"/>
          <ac:spMkLst>
            <pc:docMk/>
            <pc:sldMk cId="3089104600" sldId="320"/>
            <ac:spMk id="18" creationId="{6D82DDA5-C631-0F1A-9030-5FDF75B5436E}"/>
          </ac:spMkLst>
        </pc:spChg>
        <pc:spChg chg="del mod">
          <ac:chgData name="岡田 陸" userId="e4191a97c80654fe" providerId="LiveId" clId="{AF0B3DB8-EC61-4A5A-AD19-275EAF63A3C7}" dt="2023-01-22T14:21:04.853" v="28913" actId="478"/>
          <ac:spMkLst>
            <pc:docMk/>
            <pc:sldMk cId="3089104600" sldId="320"/>
            <ac:spMk id="24" creationId="{B8726EAB-60A4-C130-4679-8A86871ADD0B}"/>
          </ac:spMkLst>
        </pc:spChg>
        <pc:spChg chg="del mod">
          <ac:chgData name="岡田 陸" userId="e4191a97c80654fe" providerId="LiveId" clId="{AF0B3DB8-EC61-4A5A-AD19-275EAF63A3C7}" dt="2023-01-22T14:21:09.440" v="28914" actId="478"/>
          <ac:spMkLst>
            <pc:docMk/>
            <pc:sldMk cId="3089104600" sldId="320"/>
            <ac:spMk id="26" creationId="{511C54BB-6855-F5B3-698F-E9EB4F513D56}"/>
          </ac:spMkLst>
        </pc:spChg>
        <pc:spChg chg="del mod">
          <ac:chgData name="岡田 陸" userId="e4191a97c80654fe" providerId="LiveId" clId="{AF0B3DB8-EC61-4A5A-AD19-275EAF63A3C7}" dt="2023-01-22T14:21:09.440" v="28914" actId="478"/>
          <ac:spMkLst>
            <pc:docMk/>
            <pc:sldMk cId="3089104600" sldId="320"/>
            <ac:spMk id="32" creationId="{2A8DAB4B-31E4-0BB1-0391-36367439FA7E}"/>
          </ac:spMkLst>
        </pc:spChg>
        <pc:spChg chg="del mod">
          <ac:chgData name="岡田 陸" userId="e4191a97c80654fe" providerId="LiveId" clId="{AF0B3DB8-EC61-4A5A-AD19-275EAF63A3C7}" dt="2023-01-22T14:21:09.440" v="28914" actId="478"/>
          <ac:spMkLst>
            <pc:docMk/>
            <pc:sldMk cId="3089104600" sldId="320"/>
            <ac:spMk id="33" creationId="{E57587FA-AFEF-3B85-A1F9-DF30A00C06B4}"/>
          </ac:spMkLst>
        </pc:spChg>
        <pc:graphicFrameChg chg="add del mod modGraphic">
          <ac:chgData name="岡田 陸" userId="e4191a97c80654fe" providerId="LiveId" clId="{AF0B3DB8-EC61-4A5A-AD19-275EAF63A3C7}" dt="2023-01-22T14:21:09.440" v="28914" actId="478"/>
          <ac:graphicFrameMkLst>
            <pc:docMk/>
            <pc:sldMk cId="3089104600" sldId="320"/>
            <ac:graphicFrameMk id="9" creationId="{DEC1C3C7-9217-863B-0783-AC8DB1FC61F1}"/>
          </ac:graphicFrameMkLst>
        </pc:graphicFrameChg>
        <pc:picChg chg="del mod modCrop">
          <ac:chgData name="岡田 陸" userId="e4191a97c80654fe" providerId="LiveId" clId="{AF0B3DB8-EC61-4A5A-AD19-275EAF63A3C7}" dt="2023-01-22T14:21:09.440" v="28914" actId="478"/>
          <ac:picMkLst>
            <pc:docMk/>
            <pc:sldMk cId="3089104600" sldId="320"/>
            <ac:picMk id="3" creationId="{16EDF89A-7A4D-4043-84CA-71B4247D1C0A}"/>
          </ac:picMkLst>
        </pc:picChg>
        <pc:picChg chg="mod">
          <ac:chgData name="岡田 陸" userId="e4191a97c80654fe" providerId="LiveId" clId="{AF0B3DB8-EC61-4A5A-AD19-275EAF63A3C7}" dt="2023-01-25T14:33:56.110" v="32754" actId="1076"/>
          <ac:picMkLst>
            <pc:docMk/>
            <pc:sldMk cId="3089104600" sldId="320"/>
            <ac:picMk id="10" creationId="{0031ED1E-EF72-6ABD-F7DC-89EA4C69A91F}"/>
          </ac:picMkLst>
        </pc:picChg>
        <pc:picChg chg="mod">
          <ac:chgData name="岡田 陸" userId="e4191a97c80654fe" providerId="LiveId" clId="{AF0B3DB8-EC61-4A5A-AD19-275EAF63A3C7}" dt="2023-01-25T14:33:56.110" v="32754" actId="1076"/>
          <ac:picMkLst>
            <pc:docMk/>
            <pc:sldMk cId="3089104600" sldId="320"/>
            <ac:picMk id="11" creationId="{2490E814-2526-57C2-C544-2B7C5740B6F8}"/>
          </ac:picMkLst>
        </pc:picChg>
        <pc:cxnChg chg="add mod">
          <ac:chgData name="岡田 陸" userId="e4191a97c80654fe" providerId="LiveId" clId="{AF0B3DB8-EC61-4A5A-AD19-275EAF63A3C7}" dt="2023-01-22T14:22:53.602" v="28936" actId="1582"/>
          <ac:cxnSpMkLst>
            <pc:docMk/>
            <pc:sldMk cId="3089104600" sldId="320"/>
            <ac:cxnSpMk id="16" creationId="{0773E621-2707-66D6-F1A0-6EFA7D2DAFB8}"/>
          </ac:cxnSpMkLst>
        </pc:cxnChg>
        <pc:cxnChg chg="add mod">
          <ac:chgData name="岡田 陸" userId="e4191a97c80654fe" providerId="LiveId" clId="{AF0B3DB8-EC61-4A5A-AD19-275EAF63A3C7}" dt="2023-01-22T14:22:53.602" v="28936" actId="1582"/>
          <ac:cxnSpMkLst>
            <pc:docMk/>
            <pc:sldMk cId="3089104600" sldId="320"/>
            <ac:cxnSpMk id="19" creationId="{BFE83997-BA3C-A2F4-B096-192B545F09F1}"/>
          </ac:cxnSpMkLst>
        </pc:cxnChg>
        <pc:cxnChg chg="mod">
          <ac:chgData name="岡田 陸" userId="e4191a97c80654fe" providerId="LiveId" clId="{AF0B3DB8-EC61-4A5A-AD19-275EAF63A3C7}" dt="2023-01-25T14:34:03.580" v="32756" actId="14100"/>
          <ac:cxnSpMkLst>
            <pc:docMk/>
            <pc:sldMk cId="3089104600" sldId="320"/>
            <ac:cxnSpMk id="22" creationId="{3A16322E-A0CC-82D5-EEA8-32F99B7B51CD}"/>
          </ac:cxnSpMkLst>
        </pc:cxnChg>
      </pc:sldChg>
      <pc:sldChg chg="addSp delSp modSp add del mod modAnim modNotesTx">
        <pc:chgData name="岡田 陸" userId="e4191a97c80654fe" providerId="LiveId" clId="{AF0B3DB8-EC61-4A5A-AD19-275EAF63A3C7}" dt="2023-01-26T16:58:44.522" v="39455" actId="20577"/>
        <pc:sldMkLst>
          <pc:docMk/>
          <pc:sldMk cId="3574326244" sldId="321"/>
        </pc:sldMkLst>
        <pc:spChg chg="del">
          <ac:chgData name="岡田 陸" userId="e4191a97c80654fe" providerId="LiveId" clId="{AF0B3DB8-EC61-4A5A-AD19-275EAF63A3C7}" dt="2023-01-22T08:37:18.317" v="28469" actId="478"/>
          <ac:spMkLst>
            <pc:docMk/>
            <pc:sldMk cId="3574326244" sldId="321"/>
            <ac:spMk id="8" creationId="{7147DC73-272D-4935-339B-51AC51217FD8}"/>
          </ac:spMkLst>
        </pc:spChg>
        <pc:spChg chg="del">
          <ac:chgData name="岡田 陸" userId="e4191a97c80654fe" providerId="LiveId" clId="{AF0B3DB8-EC61-4A5A-AD19-275EAF63A3C7}" dt="2023-01-22T08:37:18.317" v="28469" actId="478"/>
          <ac:spMkLst>
            <pc:docMk/>
            <pc:sldMk cId="3574326244" sldId="321"/>
            <ac:spMk id="9" creationId="{D343FBAD-0007-EB93-FD93-9F5CFC8CE1FA}"/>
          </ac:spMkLst>
        </pc:spChg>
        <pc:spChg chg="del">
          <ac:chgData name="岡田 陸" userId="e4191a97c80654fe" providerId="LiveId" clId="{AF0B3DB8-EC61-4A5A-AD19-275EAF63A3C7}" dt="2023-01-22T08:37:18.317" v="28469" actId="478"/>
          <ac:spMkLst>
            <pc:docMk/>
            <pc:sldMk cId="3574326244" sldId="321"/>
            <ac:spMk id="10" creationId="{D33BC4E8-3482-BCE9-CC78-F69E388B73E6}"/>
          </ac:spMkLst>
        </pc:spChg>
        <pc:spChg chg="del">
          <ac:chgData name="岡田 陸" userId="e4191a97c80654fe" providerId="LiveId" clId="{AF0B3DB8-EC61-4A5A-AD19-275EAF63A3C7}" dt="2023-01-22T08:37:18.317" v="28469" actId="478"/>
          <ac:spMkLst>
            <pc:docMk/>
            <pc:sldMk cId="3574326244" sldId="321"/>
            <ac:spMk id="11" creationId="{E3849F97-FDBA-7477-6C34-F4957083B669}"/>
          </ac:spMkLst>
        </pc:spChg>
        <pc:spChg chg="del">
          <ac:chgData name="岡田 陸" userId="e4191a97c80654fe" providerId="LiveId" clId="{AF0B3DB8-EC61-4A5A-AD19-275EAF63A3C7}" dt="2023-01-22T08:37:18.317" v="28469" actId="478"/>
          <ac:spMkLst>
            <pc:docMk/>
            <pc:sldMk cId="3574326244" sldId="321"/>
            <ac:spMk id="13" creationId="{58D716CF-F21A-BE38-7751-5F3E3AAA4960}"/>
          </ac:spMkLst>
        </pc:spChg>
        <pc:spChg chg="del">
          <ac:chgData name="岡田 陸" userId="e4191a97c80654fe" providerId="LiveId" clId="{AF0B3DB8-EC61-4A5A-AD19-275EAF63A3C7}" dt="2023-01-22T08:37:18.317" v="28469" actId="478"/>
          <ac:spMkLst>
            <pc:docMk/>
            <pc:sldMk cId="3574326244" sldId="321"/>
            <ac:spMk id="15" creationId="{70A8B8B0-B195-A7F1-71DE-8BBF643A1B08}"/>
          </ac:spMkLst>
        </pc:spChg>
        <pc:spChg chg="del">
          <ac:chgData name="岡田 陸" userId="e4191a97c80654fe" providerId="LiveId" clId="{AF0B3DB8-EC61-4A5A-AD19-275EAF63A3C7}" dt="2023-01-22T08:37:18.317" v="28469" actId="478"/>
          <ac:spMkLst>
            <pc:docMk/>
            <pc:sldMk cId="3574326244" sldId="321"/>
            <ac:spMk id="16" creationId="{54F11848-C74F-E7F4-0ABE-DA214E6A42F6}"/>
          </ac:spMkLst>
        </pc:spChg>
        <pc:spChg chg="add mod">
          <ac:chgData name="岡田 陸" userId="e4191a97c80654fe" providerId="LiveId" clId="{AF0B3DB8-EC61-4A5A-AD19-275EAF63A3C7}" dt="2023-01-22T15:06:08.429" v="29860" actId="1038"/>
          <ac:spMkLst>
            <pc:docMk/>
            <pc:sldMk cId="3574326244" sldId="321"/>
            <ac:spMk id="18" creationId="{E9C544D9-FD3E-5017-7433-ADC48E8B324F}"/>
          </ac:spMkLst>
        </pc:spChg>
        <pc:spChg chg="mod">
          <ac:chgData name="岡田 陸" userId="e4191a97c80654fe" providerId="LiveId" clId="{AF0B3DB8-EC61-4A5A-AD19-275EAF63A3C7}" dt="2023-01-26T16:58:44.522" v="39455" actId="20577"/>
          <ac:spMkLst>
            <pc:docMk/>
            <pc:sldMk cId="3574326244" sldId="321"/>
            <ac:spMk id="26" creationId="{13AE7A01-567F-424D-A62C-A9DF39DABB7F}"/>
          </ac:spMkLst>
        </pc:spChg>
        <pc:spChg chg="del">
          <ac:chgData name="岡田 陸" userId="e4191a97c80654fe" providerId="LiveId" clId="{AF0B3DB8-EC61-4A5A-AD19-275EAF63A3C7}" dt="2023-01-22T08:37:21.699" v="28470" actId="478"/>
          <ac:spMkLst>
            <pc:docMk/>
            <pc:sldMk cId="3574326244" sldId="321"/>
            <ac:spMk id="27" creationId="{A7F8B07B-6193-1968-9ED3-D28442D8C57D}"/>
          </ac:spMkLst>
        </pc:spChg>
        <pc:spChg chg="mod">
          <ac:chgData name="岡田 陸" userId="e4191a97c80654fe" providerId="LiveId" clId="{AF0B3DB8-EC61-4A5A-AD19-275EAF63A3C7}" dt="2023-01-24T08:03:25.641" v="32735" actId="20577"/>
          <ac:spMkLst>
            <pc:docMk/>
            <pc:sldMk cId="3574326244" sldId="321"/>
            <ac:spMk id="29" creationId="{27923C0F-5B30-EDB8-8A25-B6AF90A599DC}"/>
          </ac:spMkLst>
        </pc:spChg>
        <pc:spChg chg="add mod">
          <ac:chgData name="岡田 陸" userId="e4191a97c80654fe" providerId="LiveId" clId="{AF0B3DB8-EC61-4A5A-AD19-275EAF63A3C7}" dt="2023-01-22T15:09:50.322" v="29973" actId="1076"/>
          <ac:spMkLst>
            <pc:docMk/>
            <pc:sldMk cId="3574326244" sldId="321"/>
            <ac:spMk id="30" creationId="{761F7E0B-6805-78A0-B1AF-3B26C07AA498}"/>
          </ac:spMkLst>
        </pc:spChg>
        <pc:graphicFrameChg chg="mod modGraphic">
          <ac:chgData name="岡田 陸" userId="e4191a97c80654fe" providerId="LiveId" clId="{AF0B3DB8-EC61-4A5A-AD19-275EAF63A3C7}" dt="2023-01-26T03:22:56.081" v="35226" actId="20577"/>
          <ac:graphicFrameMkLst>
            <pc:docMk/>
            <pc:sldMk cId="3574326244" sldId="321"/>
            <ac:graphicFrameMk id="28" creationId="{A5A2CF08-707B-8570-AB44-3DDB5770333A}"/>
          </ac:graphicFrameMkLst>
        </pc:graphicFrameChg>
        <pc:picChg chg="add del mod">
          <ac:chgData name="岡田 陸" userId="e4191a97c80654fe" providerId="LiveId" clId="{AF0B3DB8-EC61-4A5A-AD19-275EAF63A3C7}" dt="2023-01-22T15:03:09.825" v="29745" actId="478"/>
          <ac:picMkLst>
            <pc:docMk/>
            <pc:sldMk cId="3574326244" sldId="321"/>
            <ac:picMk id="3" creationId="{40A29050-946A-7910-4E61-7DEAF2F3C5D6}"/>
          </ac:picMkLst>
        </pc:picChg>
        <pc:picChg chg="add mod modCrop">
          <ac:chgData name="岡田 陸" userId="e4191a97c80654fe" providerId="LiveId" clId="{AF0B3DB8-EC61-4A5A-AD19-275EAF63A3C7}" dt="2023-01-26T03:11:50.322" v="35024" actId="1037"/>
          <ac:picMkLst>
            <pc:docMk/>
            <pc:sldMk cId="3574326244" sldId="321"/>
            <ac:picMk id="3" creationId="{AAC4A5C3-671D-83BB-F8D0-80A44410DEEB}"/>
          </ac:picMkLst>
        </pc:picChg>
        <pc:picChg chg="del">
          <ac:chgData name="岡田 陸" userId="e4191a97c80654fe" providerId="LiveId" clId="{AF0B3DB8-EC61-4A5A-AD19-275EAF63A3C7}" dt="2023-01-22T08:37:18.317" v="28469" actId="478"/>
          <ac:picMkLst>
            <pc:docMk/>
            <pc:sldMk cId="3574326244" sldId="321"/>
            <ac:picMk id="3" creationId="{B67DFFDB-D3CE-71EA-5690-B669F09CE827}"/>
          </ac:picMkLst>
        </pc:picChg>
        <pc:picChg chg="del">
          <ac:chgData name="岡田 陸" userId="e4191a97c80654fe" providerId="LiveId" clId="{AF0B3DB8-EC61-4A5A-AD19-275EAF63A3C7}" dt="2023-01-22T08:37:18.317" v="28469" actId="478"/>
          <ac:picMkLst>
            <pc:docMk/>
            <pc:sldMk cId="3574326244" sldId="321"/>
            <ac:picMk id="4" creationId="{0ECBD0EF-AA8E-2D77-97CF-3D01E870D0A9}"/>
          </ac:picMkLst>
        </pc:picChg>
        <pc:picChg chg="add del mod">
          <ac:chgData name="岡田 陸" userId="e4191a97c80654fe" providerId="LiveId" clId="{AF0B3DB8-EC61-4A5A-AD19-275EAF63A3C7}" dt="2023-01-22T15:03:09.825" v="29745" actId="478"/>
          <ac:picMkLst>
            <pc:docMk/>
            <pc:sldMk cId="3574326244" sldId="321"/>
            <ac:picMk id="4" creationId="{19C82929-9ECB-B100-C61B-CBEC9EAC08E5}"/>
          </ac:picMkLst>
        </pc:picChg>
        <pc:picChg chg="del">
          <ac:chgData name="岡田 陸" userId="e4191a97c80654fe" providerId="LiveId" clId="{AF0B3DB8-EC61-4A5A-AD19-275EAF63A3C7}" dt="2023-01-22T08:37:18.317" v="28469" actId="478"/>
          <ac:picMkLst>
            <pc:docMk/>
            <pc:sldMk cId="3574326244" sldId="321"/>
            <ac:picMk id="5" creationId="{56BA7714-6881-715C-5810-8328467214FF}"/>
          </ac:picMkLst>
        </pc:picChg>
        <pc:picChg chg="add del mod">
          <ac:chgData name="岡田 陸" userId="e4191a97c80654fe" providerId="LiveId" clId="{AF0B3DB8-EC61-4A5A-AD19-275EAF63A3C7}" dt="2023-01-22T15:03:09.825" v="29745" actId="478"/>
          <ac:picMkLst>
            <pc:docMk/>
            <pc:sldMk cId="3574326244" sldId="321"/>
            <ac:picMk id="5" creationId="{A487F52A-E01D-984E-4F47-75D27180E6BA}"/>
          </ac:picMkLst>
        </pc:picChg>
        <pc:picChg chg="del">
          <ac:chgData name="岡田 陸" userId="e4191a97c80654fe" providerId="LiveId" clId="{AF0B3DB8-EC61-4A5A-AD19-275EAF63A3C7}" dt="2023-01-22T08:37:18.317" v="28469" actId="478"/>
          <ac:picMkLst>
            <pc:docMk/>
            <pc:sldMk cId="3574326244" sldId="321"/>
            <ac:picMk id="6" creationId="{9EC25777-7D07-2A3B-3BFB-ACA3E47B75F2}"/>
          </ac:picMkLst>
        </pc:picChg>
        <pc:picChg chg="add del mod">
          <ac:chgData name="岡田 陸" userId="e4191a97c80654fe" providerId="LiveId" clId="{AF0B3DB8-EC61-4A5A-AD19-275EAF63A3C7}" dt="2023-01-22T15:03:09.825" v="29745" actId="478"/>
          <ac:picMkLst>
            <pc:docMk/>
            <pc:sldMk cId="3574326244" sldId="321"/>
            <ac:picMk id="6" creationId="{F4A94173-EFC2-4FC1-3349-EE632784D842}"/>
          </ac:picMkLst>
        </pc:picChg>
        <pc:picChg chg="del">
          <ac:chgData name="岡田 陸" userId="e4191a97c80654fe" providerId="LiveId" clId="{AF0B3DB8-EC61-4A5A-AD19-275EAF63A3C7}" dt="2023-01-22T08:37:18.317" v="28469" actId="478"/>
          <ac:picMkLst>
            <pc:docMk/>
            <pc:sldMk cId="3574326244" sldId="321"/>
            <ac:picMk id="7" creationId="{1A4B7C25-E650-DAED-AD69-6B71E2E974F2}"/>
          </ac:picMkLst>
        </pc:picChg>
        <pc:picChg chg="add del mod">
          <ac:chgData name="岡田 陸" userId="e4191a97c80654fe" providerId="LiveId" clId="{AF0B3DB8-EC61-4A5A-AD19-275EAF63A3C7}" dt="2023-01-22T15:03:09.825" v="29745" actId="478"/>
          <ac:picMkLst>
            <pc:docMk/>
            <pc:sldMk cId="3574326244" sldId="321"/>
            <ac:picMk id="7" creationId="{DF388F52-1EF9-CD0F-CC7E-5CF3C6AC6285}"/>
          </ac:picMkLst>
        </pc:picChg>
        <pc:picChg chg="add del mod">
          <ac:chgData name="岡田 陸" userId="e4191a97c80654fe" providerId="LiveId" clId="{AF0B3DB8-EC61-4A5A-AD19-275EAF63A3C7}" dt="2023-01-22T15:04:29.370" v="29764" actId="478"/>
          <ac:picMkLst>
            <pc:docMk/>
            <pc:sldMk cId="3574326244" sldId="321"/>
            <ac:picMk id="8" creationId="{4E37D574-1895-FF16-9C8E-7102CFED6EEB}"/>
          </ac:picMkLst>
        </pc:picChg>
        <pc:picChg chg="add del mod">
          <ac:chgData name="岡田 陸" userId="e4191a97c80654fe" providerId="LiveId" clId="{AF0B3DB8-EC61-4A5A-AD19-275EAF63A3C7}" dt="2023-01-22T15:04:29.370" v="29764" actId="478"/>
          <ac:picMkLst>
            <pc:docMk/>
            <pc:sldMk cId="3574326244" sldId="321"/>
            <ac:picMk id="9" creationId="{B755AD45-F8C9-EF03-DFF1-74482F83075D}"/>
          </ac:picMkLst>
        </pc:picChg>
        <pc:picChg chg="add del mod">
          <ac:chgData name="岡田 陸" userId="e4191a97c80654fe" providerId="LiveId" clId="{AF0B3DB8-EC61-4A5A-AD19-275EAF63A3C7}" dt="2023-01-22T15:04:29.370" v="29764" actId="478"/>
          <ac:picMkLst>
            <pc:docMk/>
            <pc:sldMk cId="3574326244" sldId="321"/>
            <ac:picMk id="10" creationId="{19AAE046-3C38-720B-22EF-55D3EAC82231}"/>
          </ac:picMkLst>
        </pc:picChg>
        <pc:picChg chg="add del mod">
          <ac:chgData name="岡田 陸" userId="e4191a97c80654fe" providerId="LiveId" clId="{AF0B3DB8-EC61-4A5A-AD19-275EAF63A3C7}" dt="2023-01-22T15:04:29.370" v="29764" actId="478"/>
          <ac:picMkLst>
            <pc:docMk/>
            <pc:sldMk cId="3574326244" sldId="321"/>
            <ac:picMk id="11" creationId="{69D132A7-1862-AFD5-6410-92E3E37AD8F3}"/>
          </ac:picMkLst>
        </pc:picChg>
        <pc:picChg chg="add del mod">
          <ac:chgData name="岡田 陸" userId="e4191a97c80654fe" providerId="LiveId" clId="{AF0B3DB8-EC61-4A5A-AD19-275EAF63A3C7}" dt="2023-01-22T15:04:29.370" v="29764" actId="478"/>
          <ac:picMkLst>
            <pc:docMk/>
            <pc:sldMk cId="3574326244" sldId="321"/>
            <ac:picMk id="12" creationId="{FCC4F4DB-B5C9-D7C5-BE9B-92A82587E172}"/>
          </ac:picMkLst>
        </pc:picChg>
        <pc:picChg chg="add mod">
          <ac:chgData name="岡田 陸" userId="e4191a97c80654fe" providerId="LiveId" clId="{AF0B3DB8-EC61-4A5A-AD19-275EAF63A3C7}" dt="2023-01-26T03:17:05.522" v="35205" actId="1076"/>
          <ac:picMkLst>
            <pc:docMk/>
            <pc:sldMk cId="3574326244" sldId="321"/>
            <ac:picMk id="13" creationId="{A8B94606-B099-11EA-122E-D56CC0681C3F}"/>
          </ac:picMkLst>
        </pc:picChg>
        <pc:picChg chg="add mod">
          <ac:chgData name="岡田 陸" userId="e4191a97c80654fe" providerId="LiveId" clId="{AF0B3DB8-EC61-4A5A-AD19-275EAF63A3C7}" dt="2023-01-26T03:13:50.204" v="35046" actId="1037"/>
          <ac:picMkLst>
            <pc:docMk/>
            <pc:sldMk cId="3574326244" sldId="321"/>
            <ac:picMk id="14" creationId="{F0A62E09-13B6-22A3-A795-447132FAC671}"/>
          </ac:picMkLst>
        </pc:picChg>
        <pc:picChg chg="add mod">
          <ac:chgData name="岡田 陸" userId="e4191a97c80654fe" providerId="LiveId" clId="{AF0B3DB8-EC61-4A5A-AD19-275EAF63A3C7}" dt="2023-01-22T15:04:35.367" v="29766" actId="1076"/>
          <ac:picMkLst>
            <pc:docMk/>
            <pc:sldMk cId="3574326244" sldId="321"/>
            <ac:picMk id="15" creationId="{00490B61-5CCE-33CB-205C-C3FBDD2E3BAE}"/>
          </ac:picMkLst>
        </pc:picChg>
        <pc:picChg chg="add mod">
          <ac:chgData name="岡田 陸" userId="e4191a97c80654fe" providerId="LiveId" clId="{AF0B3DB8-EC61-4A5A-AD19-275EAF63A3C7}" dt="2023-01-22T15:04:35.367" v="29766" actId="1076"/>
          <ac:picMkLst>
            <pc:docMk/>
            <pc:sldMk cId="3574326244" sldId="321"/>
            <ac:picMk id="16" creationId="{72424C31-DF91-772D-4167-35077F9FDBDB}"/>
          </ac:picMkLst>
        </pc:picChg>
        <pc:picChg chg="add mod">
          <ac:chgData name="岡田 陸" userId="e4191a97c80654fe" providerId="LiveId" clId="{AF0B3DB8-EC61-4A5A-AD19-275EAF63A3C7}" dt="2023-01-22T15:04:35.367" v="29766" actId="1076"/>
          <ac:picMkLst>
            <pc:docMk/>
            <pc:sldMk cId="3574326244" sldId="321"/>
            <ac:picMk id="17" creationId="{06494CD0-1415-68A2-7E46-71B554631013}"/>
          </ac:picMkLst>
        </pc:picChg>
        <pc:cxnChg chg="add del mod">
          <ac:chgData name="岡田 陸" userId="e4191a97c80654fe" providerId="LiveId" clId="{AF0B3DB8-EC61-4A5A-AD19-275EAF63A3C7}" dt="2023-01-26T03:11:53.752" v="35025" actId="478"/>
          <ac:cxnSpMkLst>
            <pc:docMk/>
            <pc:sldMk cId="3574326244" sldId="321"/>
            <ac:cxnSpMk id="5" creationId="{8E794721-05BF-64C5-C90E-68D869171B23}"/>
          </ac:cxnSpMkLst>
        </pc:cxnChg>
        <pc:cxnChg chg="add mod">
          <ac:chgData name="岡田 陸" userId="e4191a97c80654fe" providerId="LiveId" clId="{AF0B3DB8-EC61-4A5A-AD19-275EAF63A3C7}" dt="2023-01-26T03:15:17.698" v="35197" actId="1038"/>
          <ac:cxnSpMkLst>
            <pc:docMk/>
            <pc:sldMk cId="3574326244" sldId="321"/>
            <ac:cxnSpMk id="11" creationId="{9DCFA88C-52B2-D508-9FB8-E1096F93F832}"/>
          </ac:cxnSpMkLst>
        </pc:cxnChg>
        <pc:cxnChg chg="del">
          <ac:chgData name="岡田 陸" userId="e4191a97c80654fe" providerId="LiveId" clId="{AF0B3DB8-EC61-4A5A-AD19-275EAF63A3C7}" dt="2023-01-22T08:37:18.317" v="28469" actId="478"/>
          <ac:cxnSpMkLst>
            <pc:docMk/>
            <pc:sldMk cId="3574326244" sldId="321"/>
            <ac:cxnSpMk id="12" creationId="{8EBD5A8F-FDEC-FDD6-489E-9F0639D40AB6}"/>
          </ac:cxnSpMkLst>
        </pc:cxnChg>
        <pc:cxnChg chg="del">
          <ac:chgData name="岡田 陸" userId="e4191a97c80654fe" providerId="LiveId" clId="{AF0B3DB8-EC61-4A5A-AD19-275EAF63A3C7}" dt="2023-01-22T08:37:18.317" v="28469" actId="478"/>
          <ac:cxnSpMkLst>
            <pc:docMk/>
            <pc:sldMk cId="3574326244" sldId="321"/>
            <ac:cxnSpMk id="18" creationId="{3EF7F8FA-A20B-C66B-33B1-1444200D5E36}"/>
          </ac:cxnSpMkLst>
        </pc:cxnChg>
        <pc:cxnChg chg="del">
          <ac:chgData name="岡田 陸" userId="e4191a97c80654fe" providerId="LiveId" clId="{AF0B3DB8-EC61-4A5A-AD19-275EAF63A3C7}" dt="2023-01-22T08:37:18.317" v="28469" actId="478"/>
          <ac:cxnSpMkLst>
            <pc:docMk/>
            <pc:sldMk cId="3574326244" sldId="321"/>
            <ac:cxnSpMk id="19" creationId="{01119BD8-BA5D-922B-58D2-00CDD3238786}"/>
          </ac:cxnSpMkLst>
        </pc:cxnChg>
        <pc:cxnChg chg="add del mod">
          <ac:chgData name="岡田 陸" userId="e4191a97c80654fe" providerId="LiveId" clId="{AF0B3DB8-EC61-4A5A-AD19-275EAF63A3C7}" dt="2023-01-26T03:15:20.463" v="35198" actId="478"/>
          <ac:cxnSpMkLst>
            <pc:docMk/>
            <pc:sldMk cId="3574326244" sldId="321"/>
            <ac:cxnSpMk id="19" creationId="{2C593B40-D3AB-C3CF-B9B4-6FF46A111A2F}"/>
          </ac:cxnSpMkLst>
        </pc:cxnChg>
        <pc:cxnChg chg="add mod">
          <ac:chgData name="岡田 陸" userId="e4191a97c80654fe" providerId="LiveId" clId="{AF0B3DB8-EC61-4A5A-AD19-275EAF63A3C7}" dt="2023-01-26T03:12:58.367" v="35033" actId="1038"/>
          <ac:cxnSpMkLst>
            <pc:docMk/>
            <pc:sldMk cId="3574326244" sldId="321"/>
            <ac:cxnSpMk id="20" creationId="{A29F11B2-90B2-0F62-7829-A33C4DF449A1}"/>
          </ac:cxnSpMkLst>
        </pc:cxnChg>
        <pc:cxnChg chg="add mod">
          <ac:chgData name="岡田 陸" userId="e4191a97c80654fe" providerId="LiveId" clId="{AF0B3DB8-EC61-4A5A-AD19-275EAF63A3C7}" dt="2023-01-26T03:13:51.191" v="35047" actId="1038"/>
          <ac:cxnSpMkLst>
            <pc:docMk/>
            <pc:sldMk cId="3574326244" sldId="321"/>
            <ac:cxnSpMk id="23" creationId="{7ACD3756-EA1A-5DA9-D089-6EA84FDF2B1A}"/>
          </ac:cxnSpMkLst>
        </pc:cxnChg>
        <pc:cxnChg chg="add mod">
          <ac:chgData name="岡田 陸" userId="e4191a97c80654fe" providerId="LiveId" clId="{AF0B3DB8-EC61-4A5A-AD19-275EAF63A3C7}" dt="2023-01-26T03:14:11.413" v="35108" actId="1037"/>
          <ac:cxnSpMkLst>
            <pc:docMk/>
            <pc:sldMk cId="3574326244" sldId="321"/>
            <ac:cxnSpMk id="24" creationId="{B4BEFB0D-3D7F-2BCB-ED26-97082C64FE6D}"/>
          </ac:cxnSpMkLst>
        </pc:cxnChg>
        <pc:cxnChg chg="add mod">
          <ac:chgData name="岡田 陸" userId="e4191a97c80654fe" providerId="LiveId" clId="{AF0B3DB8-EC61-4A5A-AD19-275EAF63A3C7}" dt="2023-01-26T03:14:26.631" v="35171" actId="1038"/>
          <ac:cxnSpMkLst>
            <pc:docMk/>
            <pc:sldMk cId="3574326244" sldId="321"/>
            <ac:cxnSpMk id="25" creationId="{F59670E7-AA63-DB01-0189-2673FD175CDA}"/>
          </ac:cxnSpMkLst>
        </pc:cxnChg>
        <pc:cxnChg chg="add mod">
          <ac:chgData name="岡田 陸" userId="e4191a97c80654fe" providerId="LiveId" clId="{AF0B3DB8-EC61-4A5A-AD19-275EAF63A3C7}" dt="2023-01-26T03:14:35.687" v="35174" actId="1037"/>
          <ac:cxnSpMkLst>
            <pc:docMk/>
            <pc:sldMk cId="3574326244" sldId="321"/>
            <ac:cxnSpMk id="27" creationId="{088755C5-DE21-2CD2-8D09-77C777E3A31F}"/>
          </ac:cxnSpMkLst>
        </pc:cxnChg>
        <pc:cxnChg chg="add mod">
          <ac:chgData name="岡田 陸" userId="e4191a97c80654fe" providerId="LiveId" clId="{AF0B3DB8-EC61-4A5A-AD19-275EAF63A3C7}" dt="2023-01-26T03:17:28.265" v="35209" actId="1076"/>
          <ac:cxnSpMkLst>
            <pc:docMk/>
            <pc:sldMk cId="3574326244" sldId="321"/>
            <ac:cxnSpMk id="32" creationId="{3A3EFE99-2796-E297-A194-A5D71891B621}"/>
          </ac:cxnSpMkLst>
        </pc:cxnChg>
        <pc:cxnChg chg="add mod">
          <ac:chgData name="岡田 陸" userId="e4191a97c80654fe" providerId="LiveId" clId="{AF0B3DB8-EC61-4A5A-AD19-275EAF63A3C7}" dt="2023-01-26T03:17:28.265" v="35209" actId="1076"/>
          <ac:cxnSpMkLst>
            <pc:docMk/>
            <pc:sldMk cId="3574326244" sldId="321"/>
            <ac:cxnSpMk id="33" creationId="{210336E6-F947-2C6A-3FF5-325785CBEF1E}"/>
          </ac:cxnSpMkLst>
        </pc:cxnChg>
        <pc:cxnChg chg="add mod">
          <ac:chgData name="岡田 陸" userId="e4191a97c80654fe" providerId="LiveId" clId="{AF0B3DB8-EC61-4A5A-AD19-275EAF63A3C7}" dt="2023-01-26T03:17:41.035" v="35211" actId="1076"/>
          <ac:cxnSpMkLst>
            <pc:docMk/>
            <pc:sldMk cId="3574326244" sldId="321"/>
            <ac:cxnSpMk id="34" creationId="{590099E9-30E1-071B-03C0-255B02DFB0BD}"/>
          </ac:cxnSpMkLst>
        </pc:cxnChg>
        <pc:cxnChg chg="add mod">
          <ac:chgData name="岡田 陸" userId="e4191a97c80654fe" providerId="LiveId" clId="{AF0B3DB8-EC61-4A5A-AD19-275EAF63A3C7}" dt="2023-01-26T03:17:41.035" v="35211" actId="1076"/>
          <ac:cxnSpMkLst>
            <pc:docMk/>
            <pc:sldMk cId="3574326244" sldId="321"/>
            <ac:cxnSpMk id="35" creationId="{7F59D738-66E5-90B0-5F11-B1AEF6BEBB8E}"/>
          </ac:cxnSpMkLst>
        </pc:cxnChg>
        <pc:cxnChg chg="add mod">
          <ac:chgData name="岡田 陸" userId="e4191a97c80654fe" providerId="LiveId" clId="{AF0B3DB8-EC61-4A5A-AD19-275EAF63A3C7}" dt="2023-01-26T03:17:46.540" v="35213" actId="1076"/>
          <ac:cxnSpMkLst>
            <pc:docMk/>
            <pc:sldMk cId="3574326244" sldId="321"/>
            <ac:cxnSpMk id="36" creationId="{C1298E1E-D18D-110C-E27B-662DF8A78FF5}"/>
          </ac:cxnSpMkLst>
        </pc:cxnChg>
        <pc:cxnChg chg="add mod">
          <ac:chgData name="岡田 陸" userId="e4191a97c80654fe" providerId="LiveId" clId="{AF0B3DB8-EC61-4A5A-AD19-275EAF63A3C7}" dt="2023-01-26T03:17:46.540" v="35213" actId="1076"/>
          <ac:cxnSpMkLst>
            <pc:docMk/>
            <pc:sldMk cId="3574326244" sldId="321"/>
            <ac:cxnSpMk id="37" creationId="{4FEFE2E3-C114-C086-4342-B922BFD80CD3}"/>
          </ac:cxnSpMkLst>
        </pc:cxnChg>
        <pc:cxnChg chg="add mod">
          <ac:chgData name="岡田 陸" userId="e4191a97c80654fe" providerId="LiveId" clId="{AF0B3DB8-EC61-4A5A-AD19-275EAF63A3C7}" dt="2023-01-26T03:17:50.491" v="35215" actId="1076"/>
          <ac:cxnSpMkLst>
            <pc:docMk/>
            <pc:sldMk cId="3574326244" sldId="321"/>
            <ac:cxnSpMk id="38" creationId="{82725E49-EB6D-A4CA-DAE3-226B1A3DB340}"/>
          </ac:cxnSpMkLst>
        </pc:cxnChg>
        <pc:cxnChg chg="add mod">
          <ac:chgData name="岡田 陸" userId="e4191a97c80654fe" providerId="LiveId" clId="{AF0B3DB8-EC61-4A5A-AD19-275EAF63A3C7}" dt="2023-01-26T03:17:50.491" v="35215" actId="1076"/>
          <ac:cxnSpMkLst>
            <pc:docMk/>
            <pc:sldMk cId="3574326244" sldId="321"/>
            <ac:cxnSpMk id="39" creationId="{416EC070-697B-1078-0AED-AA7B43749E40}"/>
          </ac:cxnSpMkLst>
        </pc:cxnChg>
        <pc:cxnChg chg="add mod">
          <ac:chgData name="岡田 陸" userId="e4191a97c80654fe" providerId="LiveId" clId="{AF0B3DB8-EC61-4A5A-AD19-275EAF63A3C7}" dt="2023-01-26T03:17:54.944" v="35217" actId="1076"/>
          <ac:cxnSpMkLst>
            <pc:docMk/>
            <pc:sldMk cId="3574326244" sldId="321"/>
            <ac:cxnSpMk id="40" creationId="{DBA84714-61EA-41C9-D2BF-A730DFAF0A23}"/>
          </ac:cxnSpMkLst>
        </pc:cxnChg>
        <pc:cxnChg chg="add mod">
          <ac:chgData name="岡田 陸" userId="e4191a97c80654fe" providerId="LiveId" clId="{AF0B3DB8-EC61-4A5A-AD19-275EAF63A3C7}" dt="2023-01-26T03:17:54.944" v="35217" actId="1076"/>
          <ac:cxnSpMkLst>
            <pc:docMk/>
            <pc:sldMk cId="3574326244" sldId="321"/>
            <ac:cxnSpMk id="41" creationId="{73F0094A-2749-DC17-E5C7-46F0CC3EB912}"/>
          </ac:cxnSpMkLst>
        </pc:cxnChg>
        <pc:cxnChg chg="add mod">
          <ac:chgData name="岡田 陸" userId="e4191a97c80654fe" providerId="LiveId" clId="{AF0B3DB8-EC61-4A5A-AD19-275EAF63A3C7}" dt="2023-01-26T03:18:26.664" v="35220" actId="1076"/>
          <ac:cxnSpMkLst>
            <pc:docMk/>
            <pc:sldMk cId="3574326244" sldId="321"/>
            <ac:cxnSpMk id="42" creationId="{9A3967B4-7F0E-724A-6557-E4BCB361A9AA}"/>
          </ac:cxnSpMkLst>
        </pc:cxnChg>
        <pc:cxnChg chg="add mod">
          <ac:chgData name="岡田 陸" userId="e4191a97c80654fe" providerId="LiveId" clId="{AF0B3DB8-EC61-4A5A-AD19-275EAF63A3C7}" dt="2023-01-26T03:18:26.664" v="35220" actId="1076"/>
          <ac:cxnSpMkLst>
            <pc:docMk/>
            <pc:sldMk cId="3574326244" sldId="321"/>
            <ac:cxnSpMk id="43" creationId="{B3271EF0-5AC6-7D57-2867-8509D1795AC1}"/>
          </ac:cxnSpMkLst>
        </pc:cxnChg>
      </pc:sldChg>
      <pc:sldChg chg="addSp delSp modSp add del mod modShow">
        <pc:chgData name="岡田 陸" userId="e4191a97c80654fe" providerId="LiveId" clId="{AF0B3DB8-EC61-4A5A-AD19-275EAF63A3C7}" dt="2023-02-17T03:58:13.911" v="39621" actId="2696"/>
        <pc:sldMkLst>
          <pc:docMk/>
          <pc:sldMk cId="1936353978" sldId="322"/>
        </pc:sldMkLst>
        <pc:spChg chg="del">
          <ac:chgData name="岡田 陸" userId="e4191a97c80654fe" providerId="LiveId" clId="{AF0B3DB8-EC61-4A5A-AD19-275EAF63A3C7}" dt="2023-01-22T08:40:26.127" v="28474" actId="478"/>
          <ac:spMkLst>
            <pc:docMk/>
            <pc:sldMk cId="1936353978" sldId="322"/>
            <ac:spMk id="2" creationId="{CF811076-9965-F550-9104-B56894CD5029}"/>
          </ac:spMkLst>
        </pc:spChg>
        <pc:spChg chg="del">
          <ac:chgData name="岡田 陸" userId="e4191a97c80654fe" providerId="LiveId" clId="{AF0B3DB8-EC61-4A5A-AD19-275EAF63A3C7}" dt="2023-01-22T08:40:26.127" v="28474" actId="478"/>
          <ac:spMkLst>
            <pc:docMk/>
            <pc:sldMk cId="1936353978" sldId="322"/>
            <ac:spMk id="8" creationId="{7147DC73-272D-4935-339B-51AC51217FD8}"/>
          </ac:spMkLst>
        </pc:spChg>
        <pc:spChg chg="del">
          <ac:chgData name="岡田 陸" userId="e4191a97c80654fe" providerId="LiveId" clId="{AF0B3DB8-EC61-4A5A-AD19-275EAF63A3C7}" dt="2023-01-22T08:40:26.127" v="28474" actId="478"/>
          <ac:spMkLst>
            <pc:docMk/>
            <pc:sldMk cId="1936353978" sldId="322"/>
            <ac:spMk id="9" creationId="{D343FBAD-0007-EB93-FD93-9F5CFC8CE1FA}"/>
          </ac:spMkLst>
        </pc:spChg>
        <pc:spChg chg="del">
          <ac:chgData name="岡田 陸" userId="e4191a97c80654fe" providerId="LiveId" clId="{AF0B3DB8-EC61-4A5A-AD19-275EAF63A3C7}" dt="2023-01-22T08:40:26.127" v="28474" actId="478"/>
          <ac:spMkLst>
            <pc:docMk/>
            <pc:sldMk cId="1936353978" sldId="322"/>
            <ac:spMk id="10" creationId="{D33BC4E8-3482-BCE9-CC78-F69E388B73E6}"/>
          </ac:spMkLst>
        </pc:spChg>
        <pc:spChg chg="del">
          <ac:chgData name="岡田 陸" userId="e4191a97c80654fe" providerId="LiveId" clId="{AF0B3DB8-EC61-4A5A-AD19-275EAF63A3C7}" dt="2023-01-22T08:40:26.127" v="28474" actId="478"/>
          <ac:spMkLst>
            <pc:docMk/>
            <pc:sldMk cId="1936353978" sldId="322"/>
            <ac:spMk id="11" creationId="{E3849F97-FDBA-7477-6C34-F4957083B669}"/>
          </ac:spMkLst>
        </pc:spChg>
        <pc:spChg chg="del">
          <ac:chgData name="岡田 陸" userId="e4191a97c80654fe" providerId="LiveId" clId="{AF0B3DB8-EC61-4A5A-AD19-275EAF63A3C7}" dt="2023-01-22T08:40:26.127" v="28474" actId="478"/>
          <ac:spMkLst>
            <pc:docMk/>
            <pc:sldMk cId="1936353978" sldId="322"/>
            <ac:spMk id="13" creationId="{58D716CF-F21A-BE38-7751-5F3E3AAA4960}"/>
          </ac:spMkLst>
        </pc:spChg>
        <pc:spChg chg="del">
          <ac:chgData name="岡田 陸" userId="e4191a97c80654fe" providerId="LiveId" clId="{AF0B3DB8-EC61-4A5A-AD19-275EAF63A3C7}" dt="2023-01-22T08:40:26.127" v="28474" actId="478"/>
          <ac:spMkLst>
            <pc:docMk/>
            <pc:sldMk cId="1936353978" sldId="322"/>
            <ac:spMk id="15" creationId="{70A8B8B0-B195-A7F1-71DE-8BBF643A1B08}"/>
          </ac:spMkLst>
        </pc:spChg>
        <pc:spChg chg="del">
          <ac:chgData name="岡田 陸" userId="e4191a97c80654fe" providerId="LiveId" clId="{AF0B3DB8-EC61-4A5A-AD19-275EAF63A3C7}" dt="2023-01-22T08:40:26.127" v="28474" actId="478"/>
          <ac:spMkLst>
            <pc:docMk/>
            <pc:sldMk cId="1936353978" sldId="322"/>
            <ac:spMk id="16" creationId="{54F11848-C74F-E7F4-0ABE-DA214E6A42F6}"/>
          </ac:spMkLst>
        </pc:spChg>
        <pc:spChg chg="add del mod">
          <ac:chgData name="岡田 陸" userId="e4191a97c80654fe" providerId="LiveId" clId="{AF0B3DB8-EC61-4A5A-AD19-275EAF63A3C7}" dt="2023-01-22T08:40:28.751" v="28475" actId="478"/>
          <ac:spMkLst>
            <pc:docMk/>
            <pc:sldMk cId="1936353978" sldId="322"/>
            <ac:spMk id="17" creationId="{C0602205-E20A-942F-F3F6-41C5DF3B7E6C}"/>
          </ac:spMkLst>
        </pc:spChg>
        <pc:spChg chg="add del mod">
          <ac:chgData name="岡田 陸" userId="e4191a97c80654fe" providerId="LiveId" clId="{AF0B3DB8-EC61-4A5A-AD19-275EAF63A3C7}" dt="2023-01-22T08:40:28.751" v="28475" actId="478"/>
          <ac:spMkLst>
            <pc:docMk/>
            <pc:sldMk cId="1936353978" sldId="322"/>
            <ac:spMk id="21" creationId="{9A5F587B-29F7-9A53-DD1C-26149C5E0079}"/>
          </ac:spMkLst>
        </pc:spChg>
        <pc:spChg chg="del">
          <ac:chgData name="岡田 陸" userId="e4191a97c80654fe" providerId="LiveId" clId="{AF0B3DB8-EC61-4A5A-AD19-275EAF63A3C7}" dt="2023-01-22T08:40:26.127" v="28474" actId="478"/>
          <ac:spMkLst>
            <pc:docMk/>
            <pc:sldMk cId="1936353978" sldId="322"/>
            <ac:spMk id="26" creationId="{13AE7A01-567F-424D-A62C-A9DF39DABB7F}"/>
          </ac:spMkLst>
        </pc:spChg>
        <pc:spChg chg="del">
          <ac:chgData name="岡田 陸" userId="e4191a97c80654fe" providerId="LiveId" clId="{AF0B3DB8-EC61-4A5A-AD19-275EAF63A3C7}" dt="2023-01-22T08:40:26.127" v="28474" actId="478"/>
          <ac:spMkLst>
            <pc:docMk/>
            <pc:sldMk cId="1936353978" sldId="322"/>
            <ac:spMk id="27" creationId="{A7F8B07B-6193-1968-9ED3-D28442D8C57D}"/>
          </ac:spMkLst>
        </pc:spChg>
        <pc:spChg chg="del">
          <ac:chgData name="岡田 陸" userId="e4191a97c80654fe" providerId="LiveId" clId="{AF0B3DB8-EC61-4A5A-AD19-275EAF63A3C7}" dt="2023-01-22T08:40:26.127" v="28474" actId="478"/>
          <ac:spMkLst>
            <pc:docMk/>
            <pc:sldMk cId="1936353978" sldId="322"/>
            <ac:spMk id="29" creationId="{27923C0F-5B30-EDB8-8A25-B6AF90A599DC}"/>
          </ac:spMkLst>
        </pc:spChg>
        <pc:graphicFrameChg chg="del">
          <ac:chgData name="岡田 陸" userId="e4191a97c80654fe" providerId="LiveId" clId="{AF0B3DB8-EC61-4A5A-AD19-275EAF63A3C7}" dt="2023-01-22T08:40:26.127" v="28474" actId="478"/>
          <ac:graphicFrameMkLst>
            <pc:docMk/>
            <pc:sldMk cId="1936353978" sldId="322"/>
            <ac:graphicFrameMk id="28" creationId="{A5A2CF08-707B-8570-AB44-3DDB5770333A}"/>
          </ac:graphicFrameMkLst>
        </pc:graphicFrameChg>
        <pc:picChg chg="add del mod modCrop">
          <ac:chgData name="岡田 陸" userId="e4191a97c80654fe" providerId="LiveId" clId="{AF0B3DB8-EC61-4A5A-AD19-275EAF63A3C7}" dt="2023-01-22T15:02:27.280" v="29737" actId="478"/>
          <ac:picMkLst>
            <pc:docMk/>
            <pc:sldMk cId="1936353978" sldId="322"/>
            <ac:picMk id="3" creationId="{199ED824-66AD-35C2-9418-11A204B16406}"/>
          </ac:picMkLst>
        </pc:picChg>
        <pc:picChg chg="del">
          <ac:chgData name="岡田 陸" userId="e4191a97c80654fe" providerId="LiveId" clId="{AF0B3DB8-EC61-4A5A-AD19-275EAF63A3C7}" dt="2023-01-22T08:40:26.127" v="28474" actId="478"/>
          <ac:picMkLst>
            <pc:docMk/>
            <pc:sldMk cId="1936353978" sldId="322"/>
            <ac:picMk id="3" creationId="{B67DFFDB-D3CE-71EA-5690-B669F09CE827}"/>
          </ac:picMkLst>
        </pc:picChg>
        <pc:picChg chg="del">
          <ac:chgData name="岡田 陸" userId="e4191a97c80654fe" providerId="LiveId" clId="{AF0B3DB8-EC61-4A5A-AD19-275EAF63A3C7}" dt="2023-01-22T08:40:26.127" v="28474" actId="478"/>
          <ac:picMkLst>
            <pc:docMk/>
            <pc:sldMk cId="1936353978" sldId="322"/>
            <ac:picMk id="4" creationId="{0ECBD0EF-AA8E-2D77-97CF-3D01E870D0A9}"/>
          </ac:picMkLst>
        </pc:picChg>
        <pc:picChg chg="del">
          <ac:chgData name="岡田 陸" userId="e4191a97c80654fe" providerId="LiveId" clId="{AF0B3DB8-EC61-4A5A-AD19-275EAF63A3C7}" dt="2023-01-22T08:40:26.127" v="28474" actId="478"/>
          <ac:picMkLst>
            <pc:docMk/>
            <pc:sldMk cId="1936353978" sldId="322"/>
            <ac:picMk id="5" creationId="{56BA7714-6881-715C-5810-8328467214FF}"/>
          </ac:picMkLst>
        </pc:picChg>
        <pc:picChg chg="add del mod modCrop">
          <ac:chgData name="岡田 陸" userId="e4191a97c80654fe" providerId="LiveId" clId="{AF0B3DB8-EC61-4A5A-AD19-275EAF63A3C7}" dt="2023-01-22T15:02:27.280" v="29737" actId="478"/>
          <ac:picMkLst>
            <pc:docMk/>
            <pc:sldMk cId="1936353978" sldId="322"/>
            <ac:picMk id="5" creationId="{67F43D3D-3260-5808-9105-ED100654D8EE}"/>
          </ac:picMkLst>
        </pc:picChg>
        <pc:picChg chg="del">
          <ac:chgData name="岡田 陸" userId="e4191a97c80654fe" providerId="LiveId" clId="{AF0B3DB8-EC61-4A5A-AD19-275EAF63A3C7}" dt="2023-01-22T08:40:26.127" v="28474" actId="478"/>
          <ac:picMkLst>
            <pc:docMk/>
            <pc:sldMk cId="1936353978" sldId="322"/>
            <ac:picMk id="6" creationId="{9EC25777-7D07-2A3B-3BFB-ACA3E47B75F2}"/>
          </ac:picMkLst>
        </pc:picChg>
        <pc:picChg chg="add del mod modCrop">
          <ac:chgData name="岡田 陸" userId="e4191a97c80654fe" providerId="LiveId" clId="{AF0B3DB8-EC61-4A5A-AD19-275EAF63A3C7}" dt="2023-01-22T15:02:27.280" v="29737" actId="478"/>
          <ac:picMkLst>
            <pc:docMk/>
            <pc:sldMk cId="1936353978" sldId="322"/>
            <ac:picMk id="7" creationId="{09885150-AA46-41EC-3F1C-AF23BF6F1162}"/>
          </ac:picMkLst>
        </pc:picChg>
        <pc:picChg chg="del">
          <ac:chgData name="岡田 陸" userId="e4191a97c80654fe" providerId="LiveId" clId="{AF0B3DB8-EC61-4A5A-AD19-275EAF63A3C7}" dt="2023-01-22T08:40:26.127" v="28474" actId="478"/>
          <ac:picMkLst>
            <pc:docMk/>
            <pc:sldMk cId="1936353978" sldId="322"/>
            <ac:picMk id="7" creationId="{1A4B7C25-E650-DAED-AD69-6B71E2E974F2}"/>
          </ac:picMkLst>
        </pc:picChg>
        <pc:picChg chg="add del mod modCrop">
          <ac:chgData name="岡田 陸" userId="e4191a97c80654fe" providerId="LiveId" clId="{AF0B3DB8-EC61-4A5A-AD19-275EAF63A3C7}" dt="2023-01-22T15:02:27.280" v="29737" actId="478"/>
          <ac:picMkLst>
            <pc:docMk/>
            <pc:sldMk cId="1936353978" sldId="322"/>
            <ac:picMk id="9" creationId="{1C776847-A685-AF68-4F71-E97300D196CE}"/>
          </ac:picMkLst>
        </pc:picChg>
        <pc:picChg chg="add del mod modCrop">
          <ac:chgData name="岡田 陸" userId="e4191a97c80654fe" providerId="LiveId" clId="{AF0B3DB8-EC61-4A5A-AD19-275EAF63A3C7}" dt="2023-01-22T15:02:27.280" v="29737" actId="478"/>
          <ac:picMkLst>
            <pc:docMk/>
            <pc:sldMk cId="1936353978" sldId="322"/>
            <ac:picMk id="11" creationId="{903D2597-89F3-3258-3C5F-B892AD8E0650}"/>
          </ac:picMkLst>
        </pc:picChg>
        <pc:picChg chg="add mod">
          <ac:chgData name="岡田 陸" userId="e4191a97c80654fe" providerId="LiveId" clId="{AF0B3DB8-EC61-4A5A-AD19-275EAF63A3C7}" dt="2023-01-22T15:04:01.114" v="29748" actId="14100"/>
          <ac:picMkLst>
            <pc:docMk/>
            <pc:sldMk cId="1936353978" sldId="322"/>
            <ac:picMk id="12" creationId="{4441EB56-F440-416E-6E15-D1DDDD454CE3}"/>
          </ac:picMkLst>
        </pc:picChg>
        <pc:picChg chg="add mod">
          <ac:chgData name="岡田 陸" userId="e4191a97c80654fe" providerId="LiveId" clId="{AF0B3DB8-EC61-4A5A-AD19-275EAF63A3C7}" dt="2023-01-22T15:04:12.556" v="29760" actId="1076"/>
          <ac:picMkLst>
            <pc:docMk/>
            <pc:sldMk cId="1936353978" sldId="322"/>
            <ac:picMk id="13" creationId="{3239D89C-2A9F-DC6D-7662-6A2D175F7D56}"/>
          </ac:picMkLst>
        </pc:picChg>
        <pc:picChg chg="add mod">
          <ac:chgData name="岡田 陸" userId="e4191a97c80654fe" providerId="LiveId" clId="{AF0B3DB8-EC61-4A5A-AD19-275EAF63A3C7}" dt="2023-01-22T15:04:16.664" v="29761" actId="1076"/>
          <ac:picMkLst>
            <pc:docMk/>
            <pc:sldMk cId="1936353978" sldId="322"/>
            <ac:picMk id="14" creationId="{25C3EBD0-63F8-4BD4-8075-DCB59CBBAF1E}"/>
          </ac:picMkLst>
        </pc:picChg>
        <pc:picChg chg="add mod">
          <ac:chgData name="岡田 陸" userId="e4191a97c80654fe" providerId="LiveId" clId="{AF0B3DB8-EC61-4A5A-AD19-275EAF63A3C7}" dt="2023-01-22T15:04:19.342" v="29762" actId="1076"/>
          <ac:picMkLst>
            <pc:docMk/>
            <pc:sldMk cId="1936353978" sldId="322"/>
            <ac:picMk id="15" creationId="{5F2398AC-A875-6480-3C22-80D950AE3EF7}"/>
          </ac:picMkLst>
        </pc:picChg>
        <pc:picChg chg="add mod">
          <ac:chgData name="岡田 陸" userId="e4191a97c80654fe" providerId="LiveId" clId="{AF0B3DB8-EC61-4A5A-AD19-275EAF63A3C7}" dt="2023-01-22T15:04:21.443" v="29763" actId="1076"/>
          <ac:picMkLst>
            <pc:docMk/>
            <pc:sldMk cId="1936353978" sldId="322"/>
            <ac:picMk id="16" creationId="{48B61D68-DAEE-39EA-E02E-F9912C4A0AFC}"/>
          </ac:picMkLst>
        </pc:picChg>
        <pc:picChg chg="add del mod modCrop">
          <ac:chgData name="岡田 陸" userId="e4191a97c80654fe" providerId="LiveId" clId="{AF0B3DB8-EC61-4A5A-AD19-275EAF63A3C7}" dt="2023-01-22T08:57:45.922" v="28514" actId="478"/>
          <ac:picMkLst>
            <pc:docMk/>
            <pc:sldMk cId="1936353978" sldId="322"/>
            <ac:picMk id="23" creationId="{732E167B-4685-3035-47B2-16A3E128125F}"/>
          </ac:picMkLst>
        </pc:picChg>
        <pc:picChg chg="add del mod modCrop">
          <ac:chgData name="岡田 陸" userId="e4191a97c80654fe" providerId="LiveId" clId="{AF0B3DB8-EC61-4A5A-AD19-275EAF63A3C7}" dt="2023-01-22T08:57:45.922" v="28514" actId="478"/>
          <ac:picMkLst>
            <pc:docMk/>
            <pc:sldMk cId="1936353978" sldId="322"/>
            <ac:picMk id="25" creationId="{34EEE24F-9E38-43BB-1BA9-4DE1B723C358}"/>
          </ac:picMkLst>
        </pc:picChg>
        <pc:picChg chg="add del mod modCrop">
          <ac:chgData name="岡田 陸" userId="e4191a97c80654fe" providerId="LiveId" clId="{AF0B3DB8-EC61-4A5A-AD19-275EAF63A3C7}" dt="2023-01-22T08:57:45.922" v="28514" actId="478"/>
          <ac:picMkLst>
            <pc:docMk/>
            <pc:sldMk cId="1936353978" sldId="322"/>
            <ac:picMk id="31" creationId="{A195BA49-84BB-98E9-D3C4-351FE340BFBF}"/>
          </ac:picMkLst>
        </pc:picChg>
        <pc:picChg chg="add del mod modCrop">
          <ac:chgData name="岡田 陸" userId="e4191a97c80654fe" providerId="LiveId" clId="{AF0B3DB8-EC61-4A5A-AD19-275EAF63A3C7}" dt="2023-01-22T08:57:45.922" v="28514" actId="478"/>
          <ac:picMkLst>
            <pc:docMk/>
            <pc:sldMk cId="1936353978" sldId="322"/>
            <ac:picMk id="33" creationId="{7EA6C174-4A72-93FC-5087-D5542F3F425C}"/>
          </ac:picMkLst>
        </pc:picChg>
        <pc:picChg chg="add del mod modCrop">
          <ac:chgData name="岡田 陸" userId="e4191a97c80654fe" providerId="LiveId" clId="{AF0B3DB8-EC61-4A5A-AD19-275EAF63A3C7}" dt="2023-01-22T08:57:45.922" v="28514" actId="478"/>
          <ac:picMkLst>
            <pc:docMk/>
            <pc:sldMk cId="1936353978" sldId="322"/>
            <ac:picMk id="35" creationId="{003F05F0-A6A8-F9BA-1669-02A545CB5274}"/>
          </ac:picMkLst>
        </pc:picChg>
        <pc:cxnChg chg="del">
          <ac:chgData name="岡田 陸" userId="e4191a97c80654fe" providerId="LiveId" clId="{AF0B3DB8-EC61-4A5A-AD19-275EAF63A3C7}" dt="2023-01-22T08:40:26.127" v="28474" actId="478"/>
          <ac:cxnSpMkLst>
            <pc:docMk/>
            <pc:sldMk cId="1936353978" sldId="322"/>
            <ac:cxnSpMk id="12" creationId="{8EBD5A8F-FDEC-FDD6-489E-9F0639D40AB6}"/>
          </ac:cxnSpMkLst>
        </pc:cxnChg>
        <pc:cxnChg chg="del">
          <ac:chgData name="岡田 陸" userId="e4191a97c80654fe" providerId="LiveId" clId="{AF0B3DB8-EC61-4A5A-AD19-275EAF63A3C7}" dt="2023-01-22T08:40:26.127" v="28474" actId="478"/>
          <ac:cxnSpMkLst>
            <pc:docMk/>
            <pc:sldMk cId="1936353978" sldId="322"/>
            <ac:cxnSpMk id="18" creationId="{3EF7F8FA-A20B-C66B-33B1-1444200D5E36}"/>
          </ac:cxnSpMkLst>
        </pc:cxnChg>
        <pc:cxnChg chg="del">
          <ac:chgData name="岡田 陸" userId="e4191a97c80654fe" providerId="LiveId" clId="{AF0B3DB8-EC61-4A5A-AD19-275EAF63A3C7}" dt="2023-01-22T08:40:26.127" v="28474" actId="478"/>
          <ac:cxnSpMkLst>
            <pc:docMk/>
            <pc:sldMk cId="1936353978" sldId="322"/>
            <ac:cxnSpMk id="19" creationId="{01119BD8-BA5D-922B-58D2-00CDD3238786}"/>
          </ac:cxnSpMkLst>
        </pc:cxnChg>
      </pc:sldChg>
      <pc:sldChg chg="addSp delSp modSp new add del mod">
        <pc:chgData name="岡田 陸" userId="e4191a97c80654fe" providerId="LiveId" clId="{AF0B3DB8-EC61-4A5A-AD19-275EAF63A3C7}" dt="2023-01-26T06:30:28.036" v="37303" actId="47"/>
        <pc:sldMkLst>
          <pc:docMk/>
          <pc:sldMk cId="697455339" sldId="323"/>
        </pc:sldMkLst>
        <pc:spChg chg="del">
          <ac:chgData name="岡田 陸" userId="e4191a97c80654fe" providerId="LiveId" clId="{AF0B3DB8-EC61-4A5A-AD19-275EAF63A3C7}" dt="2023-01-22T14:20:45.021" v="28910" actId="478"/>
          <ac:spMkLst>
            <pc:docMk/>
            <pc:sldMk cId="697455339" sldId="323"/>
            <ac:spMk id="2" creationId="{0B46D632-87BC-01F0-9C9C-F4D451843340}"/>
          </ac:spMkLst>
        </pc:spChg>
        <pc:spChg chg="add mod">
          <ac:chgData name="岡田 陸" userId="e4191a97c80654fe" providerId="LiveId" clId="{AF0B3DB8-EC61-4A5A-AD19-275EAF63A3C7}" dt="2023-01-26T02:29:04.599" v="33195" actId="20577"/>
          <ac:spMkLst>
            <pc:docMk/>
            <pc:sldMk cId="697455339" sldId="323"/>
            <ac:spMk id="2" creationId="{B6F8C702-C8E5-01C6-ADFA-1F75A38A0716}"/>
          </ac:spMkLst>
        </pc:spChg>
        <pc:spChg chg="del">
          <ac:chgData name="岡田 陸" userId="e4191a97c80654fe" providerId="LiveId" clId="{AF0B3DB8-EC61-4A5A-AD19-275EAF63A3C7}" dt="2023-01-22T14:20:45.021" v="28910" actId="478"/>
          <ac:spMkLst>
            <pc:docMk/>
            <pc:sldMk cId="697455339" sldId="323"/>
            <ac:spMk id="3" creationId="{58637A0F-FB94-6EBC-2D68-607436F7E261}"/>
          </ac:spMkLst>
        </pc:spChg>
        <pc:spChg chg="add mod">
          <ac:chgData name="岡田 陸" userId="e4191a97c80654fe" providerId="LiveId" clId="{AF0B3DB8-EC61-4A5A-AD19-275EAF63A3C7}" dt="2023-01-22T14:46:42.398" v="29685"/>
          <ac:spMkLst>
            <pc:docMk/>
            <pc:sldMk cId="697455339" sldId="323"/>
            <ac:spMk id="4" creationId="{406FFE26-F010-4A97-158F-8D629877A9B4}"/>
          </ac:spMkLst>
        </pc:spChg>
        <pc:spChg chg="add del mod">
          <ac:chgData name="岡田 陸" userId="e4191a97c80654fe" providerId="LiveId" clId="{AF0B3DB8-EC61-4A5A-AD19-275EAF63A3C7}" dt="2023-01-26T02:24:50.639" v="32794" actId="478"/>
          <ac:spMkLst>
            <pc:docMk/>
            <pc:sldMk cId="697455339" sldId="323"/>
            <ac:spMk id="6" creationId="{42B3EA6B-9EC8-8150-8A94-7B01CBA07E96}"/>
          </ac:spMkLst>
        </pc:spChg>
        <pc:spChg chg="add mod">
          <ac:chgData name="岡田 陸" userId="e4191a97c80654fe" providerId="LiveId" clId="{AF0B3DB8-EC61-4A5A-AD19-275EAF63A3C7}" dt="2023-01-22T14:37:51.258" v="29199" actId="14100"/>
          <ac:spMkLst>
            <pc:docMk/>
            <pc:sldMk cId="697455339" sldId="323"/>
            <ac:spMk id="7" creationId="{39072AB6-89A8-F758-8653-DD7FFAF25C7B}"/>
          </ac:spMkLst>
        </pc:spChg>
        <pc:spChg chg="add mod">
          <ac:chgData name="岡田 陸" userId="e4191a97c80654fe" providerId="LiveId" clId="{AF0B3DB8-EC61-4A5A-AD19-275EAF63A3C7}" dt="2023-01-22T14:38:36.480" v="29213" actId="1038"/>
          <ac:spMkLst>
            <pc:docMk/>
            <pc:sldMk cId="697455339" sldId="323"/>
            <ac:spMk id="8" creationId="{36ADCE4B-0951-D040-7837-31F4D016CA57}"/>
          </ac:spMkLst>
        </pc:spChg>
        <pc:spChg chg="add mod">
          <ac:chgData name="岡田 陸" userId="e4191a97c80654fe" providerId="LiveId" clId="{AF0B3DB8-EC61-4A5A-AD19-275EAF63A3C7}" dt="2023-01-26T02:27:40.663" v="33118" actId="20577"/>
          <ac:spMkLst>
            <pc:docMk/>
            <pc:sldMk cId="697455339" sldId="323"/>
            <ac:spMk id="10" creationId="{797F9ACB-D88B-922B-71D0-17C0D56E31D3}"/>
          </ac:spMkLst>
        </pc:spChg>
        <pc:spChg chg="add mod">
          <ac:chgData name="岡田 陸" userId="e4191a97c80654fe" providerId="LiveId" clId="{AF0B3DB8-EC61-4A5A-AD19-275EAF63A3C7}" dt="2023-01-26T02:27:34.790" v="33102" actId="404"/>
          <ac:spMkLst>
            <pc:docMk/>
            <pc:sldMk cId="697455339" sldId="323"/>
            <ac:spMk id="12" creationId="{9C4CEF7F-83F0-5D40-04F9-379BCDBEAAC8}"/>
          </ac:spMkLst>
        </pc:spChg>
        <pc:spChg chg="add mod">
          <ac:chgData name="岡田 陸" userId="e4191a97c80654fe" providerId="LiveId" clId="{AF0B3DB8-EC61-4A5A-AD19-275EAF63A3C7}" dt="2023-01-22T14:37:24.280" v="29190" actId="1076"/>
          <ac:spMkLst>
            <pc:docMk/>
            <pc:sldMk cId="697455339" sldId="323"/>
            <ac:spMk id="13" creationId="{EF3BE1AF-2860-4A27-BD0C-D659CB331E58}"/>
          </ac:spMkLst>
        </pc:spChg>
        <pc:spChg chg="add mod">
          <ac:chgData name="岡田 陸" userId="e4191a97c80654fe" providerId="LiveId" clId="{AF0B3DB8-EC61-4A5A-AD19-275EAF63A3C7}" dt="2023-01-22T14:37:39.582" v="29196" actId="1076"/>
          <ac:spMkLst>
            <pc:docMk/>
            <pc:sldMk cId="697455339" sldId="323"/>
            <ac:spMk id="14" creationId="{58D5D1A8-5E5C-C105-6392-CE9546D2E0C9}"/>
          </ac:spMkLst>
        </pc:spChg>
        <pc:spChg chg="add mod">
          <ac:chgData name="岡田 陸" userId="e4191a97c80654fe" providerId="LiveId" clId="{AF0B3DB8-EC61-4A5A-AD19-275EAF63A3C7}" dt="2023-01-22T14:37:37.665" v="29195" actId="1076"/>
          <ac:spMkLst>
            <pc:docMk/>
            <pc:sldMk cId="697455339" sldId="323"/>
            <ac:spMk id="15" creationId="{92EE703C-0BCF-941F-E41C-02FB84BE6A26}"/>
          </ac:spMkLst>
        </pc:spChg>
        <pc:graphicFrameChg chg="add del mod">
          <ac:chgData name="岡田 陸" userId="e4191a97c80654fe" providerId="LiveId" clId="{AF0B3DB8-EC61-4A5A-AD19-275EAF63A3C7}" dt="2023-01-22T14:36:36.365" v="29181" actId="478"/>
          <ac:graphicFrameMkLst>
            <pc:docMk/>
            <pc:sldMk cId="697455339" sldId="323"/>
            <ac:graphicFrameMk id="9" creationId="{C9B32E56-C908-226C-7D66-8F1C0068438F}"/>
          </ac:graphicFrameMkLst>
        </pc:graphicFrameChg>
        <pc:graphicFrameChg chg="add mod modGraphic">
          <ac:chgData name="岡田 陸" userId="e4191a97c80654fe" providerId="LiveId" clId="{AF0B3DB8-EC61-4A5A-AD19-275EAF63A3C7}" dt="2023-01-26T02:27:28.916" v="33100" actId="1076"/>
          <ac:graphicFrameMkLst>
            <pc:docMk/>
            <pc:sldMk cId="697455339" sldId="323"/>
            <ac:graphicFrameMk id="11" creationId="{3144C08B-6832-CDCD-9BF9-1DDD2BCBED17}"/>
          </ac:graphicFrameMkLst>
        </pc:graphicFrameChg>
        <pc:picChg chg="add mod">
          <ac:chgData name="岡田 陸" userId="e4191a97c80654fe" providerId="LiveId" clId="{AF0B3DB8-EC61-4A5A-AD19-275EAF63A3C7}" dt="2023-01-22T14:37:19.204" v="29188" actId="1076"/>
          <ac:picMkLst>
            <pc:docMk/>
            <pc:sldMk cId="697455339" sldId="323"/>
            <ac:picMk id="5" creationId="{64321115-B8A1-46E3-288C-88192E15D145}"/>
          </ac:picMkLst>
        </pc:picChg>
      </pc:sldChg>
      <pc:sldChg chg="new add del">
        <pc:chgData name="岡田 陸" userId="e4191a97c80654fe" providerId="LiveId" clId="{AF0B3DB8-EC61-4A5A-AD19-275EAF63A3C7}" dt="2023-01-26T07:55:37.857" v="37500" actId="47"/>
        <pc:sldMkLst>
          <pc:docMk/>
          <pc:sldMk cId="2753952305" sldId="324"/>
        </pc:sldMkLst>
      </pc:sldChg>
      <pc:sldChg chg="addSp delSp modSp add del mod ord modShow modNotesTx">
        <pc:chgData name="岡田 陸" userId="e4191a97c80654fe" providerId="LiveId" clId="{AF0B3DB8-EC61-4A5A-AD19-275EAF63A3C7}" dt="2023-02-17T03:58:27.423" v="39624" actId="2696"/>
        <pc:sldMkLst>
          <pc:docMk/>
          <pc:sldMk cId="2739621724" sldId="325"/>
        </pc:sldMkLst>
        <pc:spChg chg="add mod">
          <ac:chgData name="岡田 陸" userId="e4191a97c80654fe" providerId="LiveId" clId="{AF0B3DB8-EC61-4A5A-AD19-275EAF63A3C7}" dt="2023-01-26T05:54:13.122" v="37118" actId="1036"/>
          <ac:spMkLst>
            <pc:docMk/>
            <pc:sldMk cId="2739621724" sldId="325"/>
            <ac:spMk id="2" creationId="{0B492C1A-C122-2321-D04A-A53D9453F249}"/>
          </ac:spMkLst>
        </pc:spChg>
        <pc:spChg chg="mod">
          <ac:chgData name="岡田 陸" userId="e4191a97c80654fe" providerId="LiveId" clId="{AF0B3DB8-EC61-4A5A-AD19-275EAF63A3C7}" dt="2023-01-26T16:26:45.639" v="38479" actId="20577"/>
          <ac:spMkLst>
            <pc:docMk/>
            <pc:sldMk cId="2739621724" sldId="325"/>
            <ac:spMk id="4" creationId="{4F2A8FF5-964B-A0B8-8F2B-771BA0E772B7}"/>
          </ac:spMkLst>
        </pc:spChg>
        <pc:spChg chg="del">
          <ac:chgData name="岡田 陸" userId="e4191a97c80654fe" providerId="LiveId" clId="{AF0B3DB8-EC61-4A5A-AD19-275EAF63A3C7}" dt="2023-01-23T05:59:52.714" v="30374" actId="478"/>
          <ac:spMkLst>
            <pc:docMk/>
            <pc:sldMk cId="2739621724" sldId="325"/>
            <ac:spMk id="5" creationId="{DE8DA0D6-7FAB-BAB8-0F41-DF761816697E}"/>
          </ac:spMkLst>
        </pc:spChg>
        <pc:spChg chg="add mod">
          <ac:chgData name="岡田 陸" userId="e4191a97c80654fe" providerId="LiveId" clId="{AF0B3DB8-EC61-4A5A-AD19-275EAF63A3C7}" dt="2023-01-26T07:37:31.850" v="37465"/>
          <ac:spMkLst>
            <pc:docMk/>
            <pc:sldMk cId="2739621724" sldId="325"/>
            <ac:spMk id="6" creationId="{D00E7F75-6EFC-D01E-D338-2A982680578F}"/>
          </ac:spMkLst>
        </pc:spChg>
        <pc:spChg chg="del">
          <ac:chgData name="岡田 陸" userId="e4191a97c80654fe" providerId="LiveId" clId="{AF0B3DB8-EC61-4A5A-AD19-275EAF63A3C7}" dt="2023-01-23T05:59:52.714" v="30374" actId="478"/>
          <ac:spMkLst>
            <pc:docMk/>
            <pc:sldMk cId="2739621724" sldId="325"/>
            <ac:spMk id="8" creationId="{37C558A3-80DF-14C7-25BF-96B2EA1C1BBD}"/>
          </ac:spMkLst>
        </pc:spChg>
        <pc:spChg chg="del">
          <ac:chgData name="岡田 陸" userId="e4191a97c80654fe" providerId="LiveId" clId="{AF0B3DB8-EC61-4A5A-AD19-275EAF63A3C7}" dt="2023-01-23T05:59:52.714" v="30374" actId="478"/>
          <ac:spMkLst>
            <pc:docMk/>
            <pc:sldMk cId="2739621724" sldId="325"/>
            <ac:spMk id="9" creationId="{50248FA4-5E17-0CE5-1EED-B22366FE7C3B}"/>
          </ac:spMkLst>
        </pc:spChg>
        <pc:spChg chg="del">
          <ac:chgData name="岡田 陸" userId="e4191a97c80654fe" providerId="LiveId" clId="{AF0B3DB8-EC61-4A5A-AD19-275EAF63A3C7}" dt="2023-01-23T05:59:52.714" v="30374" actId="478"/>
          <ac:spMkLst>
            <pc:docMk/>
            <pc:sldMk cId="2739621724" sldId="325"/>
            <ac:spMk id="10" creationId="{30C60879-B069-439D-66AD-C3E36C909C7E}"/>
          </ac:spMkLst>
        </pc:spChg>
        <pc:spChg chg="del">
          <ac:chgData name="岡田 陸" userId="e4191a97c80654fe" providerId="LiveId" clId="{AF0B3DB8-EC61-4A5A-AD19-275EAF63A3C7}" dt="2023-01-23T05:59:52.714" v="30374" actId="478"/>
          <ac:spMkLst>
            <pc:docMk/>
            <pc:sldMk cId="2739621724" sldId="325"/>
            <ac:spMk id="11" creationId="{F0D031B2-9415-4299-4579-D0AD59013389}"/>
          </ac:spMkLst>
        </pc:spChg>
        <pc:spChg chg="add mod">
          <ac:chgData name="岡田 陸" userId="e4191a97c80654fe" providerId="LiveId" clId="{AF0B3DB8-EC61-4A5A-AD19-275EAF63A3C7}" dt="2023-01-26T07:37:19.847" v="37459" actId="1076"/>
          <ac:spMkLst>
            <pc:docMk/>
            <pc:sldMk cId="2739621724" sldId="325"/>
            <ac:spMk id="12" creationId="{3B667536-3C35-5F25-0DF1-BD21FB9272D2}"/>
          </ac:spMkLst>
        </pc:spChg>
        <pc:spChg chg="del">
          <ac:chgData name="岡田 陸" userId="e4191a97c80654fe" providerId="LiveId" clId="{AF0B3DB8-EC61-4A5A-AD19-275EAF63A3C7}" dt="2023-01-23T05:59:52.714" v="30374" actId="478"/>
          <ac:spMkLst>
            <pc:docMk/>
            <pc:sldMk cId="2739621724" sldId="325"/>
            <ac:spMk id="14" creationId="{821D28BF-0827-30E9-43AF-D0700F620F82}"/>
          </ac:spMkLst>
        </pc:spChg>
        <pc:spChg chg="del">
          <ac:chgData name="岡田 陸" userId="e4191a97c80654fe" providerId="LiveId" clId="{AF0B3DB8-EC61-4A5A-AD19-275EAF63A3C7}" dt="2023-01-23T05:59:52.714" v="30374" actId="478"/>
          <ac:spMkLst>
            <pc:docMk/>
            <pc:sldMk cId="2739621724" sldId="325"/>
            <ac:spMk id="15" creationId="{3FAE4C5E-B585-E3EC-B843-61230A01D8AF}"/>
          </ac:spMkLst>
        </pc:spChg>
        <pc:spChg chg="del">
          <ac:chgData name="岡田 陸" userId="e4191a97c80654fe" providerId="LiveId" clId="{AF0B3DB8-EC61-4A5A-AD19-275EAF63A3C7}" dt="2023-01-23T05:59:42.439" v="30373" actId="478"/>
          <ac:spMkLst>
            <pc:docMk/>
            <pc:sldMk cId="2739621724" sldId="325"/>
            <ac:spMk id="16" creationId="{FAD85C1B-FAAA-C4CE-0712-F2C530242B82}"/>
          </ac:spMkLst>
        </pc:spChg>
        <pc:spChg chg="del">
          <ac:chgData name="岡田 陸" userId="e4191a97c80654fe" providerId="LiveId" clId="{AF0B3DB8-EC61-4A5A-AD19-275EAF63A3C7}" dt="2023-01-23T05:59:52.714" v="30374" actId="478"/>
          <ac:spMkLst>
            <pc:docMk/>
            <pc:sldMk cId="2739621724" sldId="325"/>
            <ac:spMk id="20" creationId="{2123553F-03E0-366F-11F5-9B839952E9DF}"/>
          </ac:spMkLst>
        </pc:spChg>
        <pc:spChg chg="del">
          <ac:chgData name="岡田 陸" userId="e4191a97c80654fe" providerId="LiveId" clId="{AF0B3DB8-EC61-4A5A-AD19-275EAF63A3C7}" dt="2023-01-23T05:59:52.714" v="30374" actId="478"/>
          <ac:spMkLst>
            <pc:docMk/>
            <pc:sldMk cId="2739621724" sldId="325"/>
            <ac:spMk id="21" creationId="{F7FB1FC8-A235-C2C1-B70E-3FFD0FBEE2E4}"/>
          </ac:spMkLst>
        </pc:spChg>
        <pc:spChg chg="del">
          <ac:chgData name="岡田 陸" userId="e4191a97c80654fe" providerId="LiveId" clId="{AF0B3DB8-EC61-4A5A-AD19-275EAF63A3C7}" dt="2023-01-23T05:59:52.714" v="30374" actId="478"/>
          <ac:spMkLst>
            <pc:docMk/>
            <pc:sldMk cId="2739621724" sldId="325"/>
            <ac:spMk id="22" creationId="{C9BF4EC6-EA8B-5603-26F1-04EB1BB716D4}"/>
          </ac:spMkLst>
        </pc:spChg>
        <pc:spChg chg="del">
          <ac:chgData name="岡田 陸" userId="e4191a97c80654fe" providerId="LiveId" clId="{AF0B3DB8-EC61-4A5A-AD19-275EAF63A3C7}" dt="2023-01-23T05:59:52.714" v="30374" actId="478"/>
          <ac:spMkLst>
            <pc:docMk/>
            <pc:sldMk cId="2739621724" sldId="325"/>
            <ac:spMk id="25" creationId="{D4EB9256-DD27-284A-62F2-1B2CFDEC4AEA}"/>
          </ac:spMkLst>
        </pc:spChg>
        <pc:spChg chg="del">
          <ac:chgData name="岡田 陸" userId="e4191a97c80654fe" providerId="LiveId" clId="{AF0B3DB8-EC61-4A5A-AD19-275EAF63A3C7}" dt="2023-01-23T05:59:52.714" v="30374" actId="478"/>
          <ac:spMkLst>
            <pc:docMk/>
            <pc:sldMk cId="2739621724" sldId="325"/>
            <ac:spMk id="27" creationId="{ABEEF284-0AD1-7A1A-98C3-92A03DF5BECA}"/>
          </ac:spMkLst>
        </pc:spChg>
        <pc:spChg chg="add mod">
          <ac:chgData name="岡田 陸" userId="e4191a97c80654fe" providerId="LiveId" clId="{AF0B3DB8-EC61-4A5A-AD19-275EAF63A3C7}" dt="2023-01-26T06:06:48.251" v="37296" actId="404"/>
          <ac:spMkLst>
            <pc:docMk/>
            <pc:sldMk cId="2739621724" sldId="325"/>
            <ac:spMk id="28" creationId="{8F6BEA37-695F-6F13-E691-6DA783827F07}"/>
          </ac:spMkLst>
        </pc:spChg>
        <pc:spChg chg="add mod ord">
          <ac:chgData name="岡田 陸" userId="e4191a97c80654fe" providerId="LiveId" clId="{AF0B3DB8-EC61-4A5A-AD19-275EAF63A3C7}" dt="2023-01-26T05:51:17.796" v="37080" actId="1035"/>
          <ac:spMkLst>
            <pc:docMk/>
            <pc:sldMk cId="2739621724" sldId="325"/>
            <ac:spMk id="29" creationId="{613E0147-A6C5-ADC7-898C-A7F459391E7E}"/>
          </ac:spMkLst>
        </pc:spChg>
        <pc:spChg chg="add mod">
          <ac:chgData name="岡田 陸" userId="e4191a97c80654fe" providerId="LiveId" clId="{AF0B3DB8-EC61-4A5A-AD19-275EAF63A3C7}" dt="2023-01-26T05:51:17.796" v="37080" actId="1035"/>
          <ac:spMkLst>
            <pc:docMk/>
            <pc:sldMk cId="2739621724" sldId="325"/>
            <ac:spMk id="30" creationId="{54D493FD-E7E6-B1F8-6E1F-64C2C02C2DC3}"/>
          </ac:spMkLst>
        </pc:spChg>
        <pc:spChg chg="del">
          <ac:chgData name="岡田 陸" userId="e4191a97c80654fe" providerId="LiveId" clId="{AF0B3DB8-EC61-4A5A-AD19-275EAF63A3C7}" dt="2023-01-23T05:59:52.714" v="30374" actId="478"/>
          <ac:spMkLst>
            <pc:docMk/>
            <pc:sldMk cId="2739621724" sldId="325"/>
            <ac:spMk id="31" creationId="{9D3D31E8-D5BC-A811-70E6-2A702298A46C}"/>
          </ac:spMkLst>
        </pc:spChg>
        <pc:spChg chg="add mod">
          <ac:chgData name="岡田 陸" userId="e4191a97c80654fe" providerId="LiveId" clId="{AF0B3DB8-EC61-4A5A-AD19-275EAF63A3C7}" dt="2023-01-26T05:51:17.796" v="37080" actId="1035"/>
          <ac:spMkLst>
            <pc:docMk/>
            <pc:sldMk cId="2739621724" sldId="325"/>
            <ac:spMk id="32" creationId="{5CD9D17A-5573-E3BB-11D5-D8F556F1D0D0}"/>
          </ac:spMkLst>
        </pc:spChg>
        <pc:spChg chg="add mod">
          <ac:chgData name="岡田 陸" userId="e4191a97c80654fe" providerId="LiveId" clId="{AF0B3DB8-EC61-4A5A-AD19-275EAF63A3C7}" dt="2023-01-26T05:51:17.796" v="37080" actId="1035"/>
          <ac:spMkLst>
            <pc:docMk/>
            <pc:sldMk cId="2739621724" sldId="325"/>
            <ac:spMk id="33" creationId="{A9BF5752-FDB7-02BD-AE46-452A2C18B76B}"/>
          </ac:spMkLst>
        </pc:spChg>
        <pc:spChg chg="add mod">
          <ac:chgData name="岡田 陸" userId="e4191a97c80654fe" providerId="LiveId" clId="{AF0B3DB8-EC61-4A5A-AD19-275EAF63A3C7}" dt="2023-01-26T05:51:17.796" v="37080" actId="1035"/>
          <ac:spMkLst>
            <pc:docMk/>
            <pc:sldMk cId="2739621724" sldId="325"/>
            <ac:spMk id="34" creationId="{ED2FA8F3-8C13-2E91-59C9-CB33B2B27B4C}"/>
          </ac:spMkLst>
        </pc:spChg>
        <pc:spChg chg="add mod">
          <ac:chgData name="岡田 陸" userId="e4191a97c80654fe" providerId="LiveId" clId="{AF0B3DB8-EC61-4A5A-AD19-275EAF63A3C7}" dt="2023-01-26T05:51:17.796" v="37080" actId="1035"/>
          <ac:spMkLst>
            <pc:docMk/>
            <pc:sldMk cId="2739621724" sldId="325"/>
            <ac:spMk id="35" creationId="{C46C992B-BADF-3587-1F3B-25D02D496BA4}"/>
          </ac:spMkLst>
        </pc:spChg>
        <pc:spChg chg="add del">
          <ac:chgData name="岡田 陸" userId="e4191a97c80654fe" providerId="LiveId" clId="{AF0B3DB8-EC61-4A5A-AD19-275EAF63A3C7}" dt="2023-01-23T07:41:28.419" v="32297" actId="11529"/>
          <ac:spMkLst>
            <pc:docMk/>
            <pc:sldMk cId="2739621724" sldId="325"/>
            <ac:spMk id="36" creationId="{E1FDA8F4-61BE-6D35-0F47-C67AD0492534}"/>
          </ac:spMkLst>
        </pc:spChg>
        <pc:spChg chg="add del">
          <ac:chgData name="岡田 陸" userId="e4191a97c80654fe" providerId="LiveId" clId="{AF0B3DB8-EC61-4A5A-AD19-275EAF63A3C7}" dt="2023-01-23T07:41:43.720" v="32299" actId="11529"/>
          <ac:spMkLst>
            <pc:docMk/>
            <pc:sldMk cId="2739621724" sldId="325"/>
            <ac:spMk id="37" creationId="{CA16B635-E43A-2E03-1FC2-EE6A071F24B3}"/>
          </ac:spMkLst>
        </pc:spChg>
        <pc:spChg chg="add del">
          <ac:chgData name="岡田 陸" userId="e4191a97c80654fe" providerId="LiveId" clId="{AF0B3DB8-EC61-4A5A-AD19-275EAF63A3C7}" dt="2023-01-23T07:41:57.051" v="32301" actId="11529"/>
          <ac:spMkLst>
            <pc:docMk/>
            <pc:sldMk cId="2739621724" sldId="325"/>
            <ac:spMk id="38" creationId="{3744F7AC-F898-FF01-DA1A-C193E2519F7A}"/>
          </ac:spMkLst>
        </pc:spChg>
        <pc:spChg chg="add del mod">
          <ac:chgData name="岡田 陸" userId="e4191a97c80654fe" providerId="LiveId" clId="{AF0B3DB8-EC61-4A5A-AD19-275EAF63A3C7}" dt="2023-01-23T07:42:41.486" v="32305" actId="478"/>
          <ac:spMkLst>
            <pc:docMk/>
            <pc:sldMk cId="2739621724" sldId="325"/>
            <ac:spMk id="39" creationId="{2CF06026-73BA-9C3B-FB83-4552CEE09BE5}"/>
          </ac:spMkLst>
        </pc:spChg>
        <pc:spChg chg="add mod">
          <ac:chgData name="岡田 陸" userId="e4191a97c80654fe" providerId="LiveId" clId="{AF0B3DB8-EC61-4A5A-AD19-275EAF63A3C7}" dt="2023-01-26T05:51:17.796" v="37080" actId="1035"/>
          <ac:spMkLst>
            <pc:docMk/>
            <pc:sldMk cId="2739621724" sldId="325"/>
            <ac:spMk id="40" creationId="{E1135A5F-4EDA-860C-F03F-4C92DE547994}"/>
          </ac:spMkLst>
        </pc:spChg>
        <pc:spChg chg="add mod">
          <ac:chgData name="岡田 陸" userId="e4191a97c80654fe" providerId="LiveId" clId="{AF0B3DB8-EC61-4A5A-AD19-275EAF63A3C7}" dt="2023-01-26T05:51:17.796" v="37080" actId="1035"/>
          <ac:spMkLst>
            <pc:docMk/>
            <pc:sldMk cId="2739621724" sldId="325"/>
            <ac:spMk id="41" creationId="{BFA393D8-B6F1-F685-4800-183F266B8D63}"/>
          </ac:spMkLst>
        </pc:spChg>
        <pc:spChg chg="add mod">
          <ac:chgData name="岡田 陸" userId="e4191a97c80654fe" providerId="LiveId" clId="{AF0B3DB8-EC61-4A5A-AD19-275EAF63A3C7}" dt="2023-01-26T05:51:17.796" v="37080" actId="1035"/>
          <ac:spMkLst>
            <pc:docMk/>
            <pc:sldMk cId="2739621724" sldId="325"/>
            <ac:spMk id="42" creationId="{11A92B2E-93EC-D1E6-E2D5-5F296FFB49FB}"/>
          </ac:spMkLst>
        </pc:spChg>
        <pc:spChg chg="add del mod">
          <ac:chgData name="岡田 陸" userId="e4191a97c80654fe" providerId="LiveId" clId="{AF0B3DB8-EC61-4A5A-AD19-275EAF63A3C7}" dt="2023-01-23T07:43:39.236" v="32314" actId="478"/>
          <ac:spMkLst>
            <pc:docMk/>
            <pc:sldMk cId="2739621724" sldId="325"/>
            <ac:spMk id="43" creationId="{C4928E4C-0D7F-3B2C-6255-B41A9CE1943E}"/>
          </ac:spMkLst>
        </pc:spChg>
        <pc:spChg chg="add del">
          <ac:chgData name="岡田 陸" userId="e4191a97c80654fe" providerId="LiveId" clId="{AF0B3DB8-EC61-4A5A-AD19-275EAF63A3C7}" dt="2023-01-23T07:43:53.484" v="32316" actId="11529"/>
          <ac:spMkLst>
            <pc:docMk/>
            <pc:sldMk cId="2739621724" sldId="325"/>
            <ac:spMk id="44" creationId="{8A2BE880-5FD5-C2C7-73C9-55302E5DCA32}"/>
          </ac:spMkLst>
        </pc:spChg>
        <pc:spChg chg="add mod">
          <ac:chgData name="岡田 陸" userId="e4191a97c80654fe" providerId="LiveId" clId="{AF0B3DB8-EC61-4A5A-AD19-275EAF63A3C7}" dt="2023-01-26T05:51:17.796" v="37080" actId="1035"/>
          <ac:spMkLst>
            <pc:docMk/>
            <pc:sldMk cId="2739621724" sldId="325"/>
            <ac:spMk id="45" creationId="{EBD0B648-9046-0D41-58BF-D533A63225DF}"/>
          </ac:spMkLst>
        </pc:spChg>
        <pc:spChg chg="add mod">
          <ac:chgData name="岡田 陸" userId="e4191a97c80654fe" providerId="LiveId" clId="{AF0B3DB8-EC61-4A5A-AD19-275EAF63A3C7}" dt="2023-01-26T05:51:17.796" v="37080" actId="1035"/>
          <ac:spMkLst>
            <pc:docMk/>
            <pc:sldMk cId="2739621724" sldId="325"/>
            <ac:spMk id="46" creationId="{1FAA0ABD-1884-15E9-AF8F-C488380839A2}"/>
          </ac:spMkLst>
        </pc:spChg>
        <pc:spChg chg="add mod">
          <ac:chgData name="岡田 陸" userId="e4191a97c80654fe" providerId="LiveId" clId="{AF0B3DB8-EC61-4A5A-AD19-275EAF63A3C7}" dt="2023-01-26T05:52:00.540" v="37088" actId="1076"/>
          <ac:spMkLst>
            <pc:docMk/>
            <pc:sldMk cId="2739621724" sldId="325"/>
            <ac:spMk id="47" creationId="{622BF321-D7FF-6C8C-C944-CA659DE35A3A}"/>
          </ac:spMkLst>
        </pc:spChg>
        <pc:spChg chg="add mod">
          <ac:chgData name="岡田 陸" userId="e4191a97c80654fe" providerId="LiveId" clId="{AF0B3DB8-EC61-4A5A-AD19-275EAF63A3C7}" dt="2023-01-26T05:52:11.201" v="37089" actId="1076"/>
          <ac:spMkLst>
            <pc:docMk/>
            <pc:sldMk cId="2739621724" sldId="325"/>
            <ac:spMk id="48" creationId="{3DA96A6A-3866-6AE2-5ABE-85E0DE2D72AB}"/>
          </ac:spMkLst>
        </pc:spChg>
        <pc:spChg chg="add mod">
          <ac:chgData name="岡田 陸" userId="e4191a97c80654fe" providerId="LiveId" clId="{AF0B3DB8-EC61-4A5A-AD19-275EAF63A3C7}" dt="2023-01-26T05:51:17.796" v="37080" actId="1035"/>
          <ac:spMkLst>
            <pc:docMk/>
            <pc:sldMk cId="2739621724" sldId="325"/>
            <ac:spMk id="49" creationId="{B08E0DD5-F6E3-E232-E540-43E53A6CB351}"/>
          </ac:spMkLst>
        </pc:spChg>
        <pc:spChg chg="add mod">
          <ac:chgData name="岡田 陸" userId="e4191a97c80654fe" providerId="LiveId" clId="{AF0B3DB8-EC61-4A5A-AD19-275EAF63A3C7}" dt="2023-01-26T05:51:17.796" v="37080" actId="1035"/>
          <ac:spMkLst>
            <pc:docMk/>
            <pc:sldMk cId="2739621724" sldId="325"/>
            <ac:spMk id="50" creationId="{7F5B64FB-663C-0736-9C7C-33EFF48808D2}"/>
          </ac:spMkLst>
        </pc:spChg>
        <pc:picChg chg="del">
          <ac:chgData name="岡田 陸" userId="e4191a97c80654fe" providerId="LiveId" clId="{AF0B3DB8-EC61-4A5A-AD19-275EAF63A3C7}" dt="2023-01-23T05:59:52.714" v="30374" actId="478"/>
          <ac:picMkLst>
            <pc:docMk/>
            <pc:sldMk cId="2739621724" sldId="325"/>
            <ac:picMk id="2" creationId="{34A23A6C-5926-FFC2-A3B4-9F9F1FC0D286}"/>
          </ac:picMkLst>
        </pc:picChg>
        <pc:picChg chg="del">
          <ac:chgData name="岡田 陸" userId="e4191a97c80654fe" providerId="LiveId" clId="{AF0B3DB8-EC61-4A5A-AD19-275EAF63A3C7}" dt="2023-01-23T05:59:52.714" v="30374" actId="478"/>
          <ac:picMkLst>
            <pc:docMk/>
            <pc:sldMk cId="2739621724" sldId="325"/>
            <ac:picMk id="7" creationId="{B0D88F23-9733-9332-443E-C34E75B580E0}"/>
          </ac:picMkLst>
        </pc:picChg>
        <pc:cxnChg chg="add mod">
          <ac:chgData name="岡田 陸" userId="e4191a97c80654fe" providerId="LiveId" clId="{AF0B3DB8-EC61-4A5A-AD19-275EAF63A3C7}" dt="2023-01-26T05:51:44.229" v="37085" actId="208"/>
          <ac:cxnSpMkLst>
            <pc:docMk/>
            <pc:sldMk cId="2739621724" sldId="325"/>
            <ac:cxnSpMk id="5" creationId="{F6CD7916-29CB-5A0D-AB42-1BFD38B576DC}"/>
          </ac:cxnSpMkLst>
        </pc:cxnChg>
        <pc:cxnChg chg="del">
          <ac:chgData name="岡田 陸" userId="e4191a97c80654fe" providerId="LiveId" clId="{AF0B3DB8-EC61-4A5A-AD19-275EAF63A3C7}" dt="2023-01-23T05:59:52.714" v="30374" actId="478"/>
          <ac:cxnSpMkLst>
            <pc:docMk/>
            <pc:sldMk cId="2739621724" sldId="325"/>
            <ac:cxnSpMk id="13" creationId="{57A97258-B02D-7E57-A987-F5A7FE09BBB5}"/>
          </ac:cxnSpMkLst>
        </pc:cxnChg>
        <pc:cxnChg chg="add mod">
          <ac:chgData name="岡田 陸" userId="e4191a97c80654fe" providerId="LiveId" clId="{AF0B3DB8-EC61-4A5A-AD19-275EAF63A3C7}" dt="2023-01-26T05:51:17.796" v="37080" actId="1035"/>
          <ac:cxnSpMkLst>
            <pc:docMk/>
            <pc:sldMk cId="2739621724" sldId="325"/>
            <ac:cxnSpMk id="18" creationId="{7682E830-E89A-699C-57B7-278817588672}"/>
          </ac:cxnSpMkLst>
        </pc:cxnChg>
        <pc:cxnChg chg="add mod">
          <ac:chgData name="岡田 陸" userId="e4191a97c80654fe" providerId="LiveId" clId="{AF0B3DB8-EC61-4A5A-AD19-275EAF63A3C7}" dt="2023-01-26T05:51:17.796" v="37080" actId="1035"/>
          <ac:cxnSpMkLst>
            <pc:docMk/>
            <pc:sldMk cId="2739621724" sldId="325"/>
            <ac:cxnSpMk id="23" creationId="{CE9DD18D-69E4-DDFE-AEF5-B2312DA36AA3}"/>
          </ac:cxnSpMkLst>
        </pc:cxnChg>
        <pc:cxnChg chg="add mod">
          <ac:chgData name="岡田 陸" userId="e4191a97c80654fe" providerId="LiveId" clId="{AF0B3DB8-EC61-4A5A-AD19-275EAF63A3C7}" dt="2023-01-26T05:51:17.796" v="37080" actId="1035"/>
          <ac:cxnSpMkLst>
            <pc:docMk/>
            <pc:sldMk cId="2739621724" sldId="325"/>
            <ac:cxnSpMk id="26" creationId="{81D6D16F-D7BC-04DC-9ACB-6745E4DECFCC}"/>
          </ac:cxnSpMkLst>
        </pc:cxnChg>
      </pc:sldChg>
      <pc:sldChg chg="addSp delSp modSp new mod modAnim modNotesTx">
        <pc:chgData name="岡田 陸" userId="e4191a97c80654fe" providerId="LiveId" clId="{AF0B3DB8-EC61-4A5A-AD19-275EAF63A3C7}" dt="2023-01-26T16:40:14.651" v="38647" actId="20577"/>
        <pc:sldMkLst>
          <pc:docMk/>
          <pc:sldMk cId="267675433" sldId="326"/>
        </pc:sldMkLst>
        <pc:spChg chg="del">
          <ac:chgData name="岡田 陸" userId="e4191a97c80654fe" providerId="LiveId" clId="{AF0B3DB8-EC61-4A5A-AD19-275EAF63A3C7}" dt="2023-01-26T15:27:14.395" v="37504" actId="478"/>
          <ac:spMkLst>
            <pc:docMk/>
            <pc:sldMk cId="267675433" sldId="326"/>
            <ac:spMk id="2" creationId="{E0F9D55A-8792-CC29-EB2B-4D1F040B368C}"/>
          </ac:spMkLst>
        </pc:spChg>
        <pc:spChg chg="add mod">
          <ac:chgData name="岡田 陸" userId="e4191a97c80654fe" providerId="LiveId" clId="{AF0B3DB8-EC61-4A5A-AD19-275EAF63A3C7}" dt="2023-01-26T16:40:14.651" v="38647" actId="20577"/>
          <ac:spMkLst>
            <pc:docMk/>
            <pc:sldMk cId="267675433" sldId="326"/>
            <ac:spMk id="2" creationId="{E99BE8C0-6D74-E1F4-13BF-E3222E3F9A84}"/>
          </ac:spMkLst>
        </pc:spChg>
        <pc:spChg chg="del">
          <ac:chgData name="岡田 陸" userId="e4191a97c80654fe" providerId="LiveId" clId="{AF0B3DB8-EC61-4A5A-AD19-275EAF63A3C7}" dt="2023-01-26T15:27:14.395" v="37504" actId="478"/>
          <ac:spMkLst>
            <pc:docMk/>
            <pc:sldMk cId="267675433" sldId="326"/>
            <ac:spMk id="3" creationId="{637F329A-9DB6-AC30-E2FE-7591FDC73DBC}"/>
          </ac:spMkLst>
        </pc:spChg>
        <pc:spChg chg="add del mod">
          <ac:chgData name="岡田 陸" userId="e4191a97c80654fe" providerId="LiveId" clId="{AF0B3DB8-EC61-4A5A-AD19-275EAF63A3C7}" dt="2023-01-26T16:40:06.009" v="38635" actId="478"/>
          <ac:spMkLst>
            <pc:docMk/>
            <pc:sldMk cId="267675433" sldId="326"/>
            <ac:spMk id="4" creationId="{2193DAFA-1AF8-A822-E350-4486536070CD}"/>
          </ac:spMkLst>
        </pc:spChg>
        <pc:spChg chg="add mod">
          <ac:chgData name="岡田 陸" userId="e4191a97c80654fe" providerId="LiveId" clId="{AF0B3DB8-EC61-4A5A-AD19-275EAF63A3C7}" dt="2023-01-26T15:37:48.174" v="37639" actId="14100"/>
          <ac:spMkLst>
            <pc:docMk/>
            <pc:sldMk cId="267675433" sldId="326"/>
            <ac:spMk id="5" creationId="{E5ED41D4-2694-17AF-8C26-4DDA3F7E4D68}"/>
          </ac:spMkLst>
        </pc:spChg>
        <pc:spChg chg="add mod">
          <ac:chgData name="岡田 陸" userId="e4191a97c80654fe" providerId="LiveId" clId="{AF0B3DB8-EC61-4A5A-AD19-275EAF63A3C7}" dt="2023-01-26T15:32:16.774" v="37571" actId="14100"/>
          <ac:spMkLst>
            <pc:docMk/>
            <pc:sldMk cId="267675433" sldId="326"/>
            <ac:spMk id="6" creationId="{0DAA0F93-7A77-0A7E-8317-B8D18920BD8B}"/>
          </ac:spMkLst>
        </pc:spChg>
        <pc:spChg chg="add mod">
          <ac:chgData name="岡田 陸" userId="e4191a97c80654fe" providerId="LiveId" clId="{AF0B3DB8-EC61-4A5A-AD19-275EAF63A3C7}" dt="2023-01-26T15:28:59.596" v="37518" actId="1076"/>
          <ac:spMkLst>
            <pc:docMk/>
            <pc:sldMk cId="267675433" sldId="326"/>
            <ac:spMk id="7" creationId="{591D2CE8-E7BA-D043-8F7D-3A91D7768D6D}"/>
          </ac:spMkLst>
        </pc:spChg>
        <pc:spChg chg="add mod">
          <ac:chgData name="岡田 陸" userId="e4191a97c80654fe" providerId="LiveId" clId="{AF0B3DB8-EC61-4A5A-AD19-275EAF63A3C7}" dt="2023-01-26T15:37:51.096" v="37640" actId="1076"/>
          <ac:spMkLst>
            <pc:docMk/>
            <pc:sldMk cId="267675433" sldId="326"/>
            <ac:spMk id="11" creationId="{ECE9B8F7-403E-A93E-C413-2094D1751FCF}"/>
          </ac:spMkLst>
        </pc:spChg>
        <pc:spChg chg="add mod">
          <ac:chgData name="岡田 陸" userId="e4191a97c80654fe" providerId="LiveId" clId="{AF0B3DB8-EC61-4A5A-AD19-275EAF63A3C7}" dt="2023-01-26T15:28:56.218" v="37517" actId="1076"/>
          <ac:spMkLst>
            <pc:docMk/>
            <pc:sldMk cId="267675433" sldId="326"/>
            <ac:spMk id="12" creationId="{6A2A55D0-8C77-60D7-0E50-1122921EB9FD}"/>
          </ac:spMkLst>
        </pc:spChg>
        <pc:spChg chg="add mod">
          <ac:chgData name="岡田 陸" userId="e4191a97c80654fe" providerId="LiveId" clId="{AF0B3DB8-EC61-4A5A-AD19-275EAF63A3C7}" dt="2023-01-26T15:38:54.203" v="37660" actId="14100"/>
          <ac:spMkLst>
            <pc:docMk/>
            <pc:sldMk cId="267675433" sldId="326"/>
            <ac:spMk id="13" creationId="{8962CAE9-829E-9C4E-35DD-AABC3F484755}"/>
          </ac:spMkLst>
        </pc:spChg>
        <pc:spChg chg="add mod">
          <ac:chgData name="岡田 陸" userId="e4191a97c80654fe" providerId="LiveId" clId="{AF0B3DB8-EC61-4A5A-AD19-275EAF63A3C7}" dt="2023-01-26T15:39:09.917" v="37665" actId="1076"/>
          <ac:spMkLst>
            <pc:docMk/>
            <pc:sldMk cId="267675433" sldId="326"/>
            <ac:spMk id="14" creationId="{C13D24BB-1C66-B6A6-700E-2D4A8741E985}"/>
          </ac:spMkLst>
        </pc:spChg>
        <pc:spChg chg="add mod">
          <ac:chgData name="岡田 陸" userId="e4191a97c80654fe" providerId="LiveId" clId="{AF0B3DB8-EC61-4A5A-AD19-275EAF63A3C7}" dt="2023-01-26T15:38:24.241" v="37653" actId="1076"/>
          <ac:spMkLst>
            <pc:docMk/>
            <pc:sldMk cId="267675433" sldId="326"/>
            <ac:spMk id="15" creationId="{E3D2E1D2-E6DD-6128-BAEF-C40EA229F867}"/>
          </ac:spMkLst>
        </pc:spChg>
        <pc:spChg chg="add mod">
          <ac:chgData name="岡田 陸" userId="e4191a97c80654fe" providerId="LiveId" clId="{AF0B3DB8-EC61-4A5A-AD19-275EAF63A3C7}" dt="2023-01-26T15:38:28.026" v="37654" actId="1076"/>
          <ac:spMkLst>
            <pc:docMk/>
            <pc:sldMk cId="267675433" sldId="326"/>
            <ac:spMk id="16" creationId="{0306E5BC-7263-03FB-B6A0-4A4C27BD9654}"/>
          </ac:spMkLst>
        </pc:spChg>
        <pc:spChg chg="add del mod">
          <ac:chgData name="岡田 陸" userId="e4191a97c80654fe" providerId="LiveId" clId="{AF0B3DB8-EC61-4A5A-AD19-275EAF63A3C7}" dt="2023-01-26T15:37:55.097" v="37642" actId="478"/>
          <ac:spMkLst>
            <pc:docMk/>
            <pc:sldMk cId="267675433" sldId="326"/>
            <ac:spMk id="17" creationId="{004D054F-CD60-256A-B028-79A40F8D1E4A}"/>
          </ac:spMkLst>
        </pc:spChg>
        <pc:spChg chg="add del mod">
          <ac:chgData name="岡田 陸" userId="e4191a97c80654fe" providerId="LiveId" clId="{AF0B3DB8-EC61-4A5A-AD19-275EAF63A3C7}" dt="2023-01-26T15:37:55.821" v="37643" actId="478"/>
          <ac:spMkLst>
            <pc:docMk/>
            <pc:sldMk cId="267675433" sldId="326"/>
            <ac:spMk id="18" creationId="{11B9C26C-DDD0-E706-8531-75ADF7656E98}"/>
          </ac:spMkLst>
        </pc:spChg>
        <pc:spChg chg="add del mod">
          <ac:chgData name="岡田 陸" userId="e4191a97c80654fe" providerId="LiveId" clId="{AF0B3DB8-EC61-4A5A-AD19-275EAF63A3C7}" dt="2023-01-26T15:37:56.584" v="37644" actId="478"/>
          <ac:spMkLst>
            <pc:docMk/>
            <pc:sldMk cId="267675433" sldId="326"/>
            <ac:spMk id="19" creationId="{875E0DCB-1E1A-BF45-EC15-85188C7F2FB1}"/>
          </ac:spMkLst>
        </pc:spChg>
        <pc:spChg chg="add del mod">
          <ac:chgData name="岡田 陸" userId="e4191a97c80654fe" providerId="LiveId" clId="{AF0B3DB8-EC61-4A5A-AD19-275EAF63A3C7}" dt="2023-01-26T15:37:53.917" v="37641" actId="478"/>
          <ac:spMkLst>
            <pc:docMk/>
            <pc:sldMk cId="267675433" sldId="326"/>
            <ac:spMk id="20" creationId="{1DEC650E-0818-2BAB-3979-56C5FC87C56E}"/>
          </ac:spMkLst>
        </pc:spChg>
        <pc:spChg chg="add mod">
          <ac:chgData name="岡田 陸" userId="e4191a97c80654fe" providerId="LiveId" clId="{AF0B3DB8-EC61-4A5A-AD19-275EAF63A3C7}" dt="2023-01-26T15:38:04.080" v="37648" actId="1076"/>
          <ac:spMkLst>
            <pc:docMk/>
            <pc:sldMk cId="267675433" sldId="326"/>
            <ac:spMk id="21" creationId="{8AA37615-C810-DE0E-C767-980633744DAF}"/>
          </ac:spMkLst>
        </pc:spChg>
        <pc:spChg chg="add mod">
          <ac:chgData name="岡田 陸" userId="e4191a97c80654fe" providerId="LiveId" clId="{AF0B3DB8-EC61-4A5A-AD19-275EAF63A3C7}" dt="2023-01-26T15:39:07.127" v="37664" actId="1076"/>
          <ac:spMkLst>
            <pc:docMk/>
            <pc:sldMk cId="267675433" sldId="326"/>
            <ac:spMk id="22" creationId="{D1658F8E-EDB4-79EE-84F2-EA52464517B5}"/>
          </ac:spMkLst>
        </pc:spChg>
        <pc:spChg chg="add mod">
          <ac:chgData name="岡田 陸" userId="e4191a97c80654fe" providerId="LiveId" clId="{AF0B3DB8-EC61-4A5A-AD19-275EAF63A3C7}" dt="2023-01-26T15:39:14.291" v="37666" actId="404"/>
          <ac:spMkLst>
            <pc:docMk/>
            <pc:sldMk cId="267675433" sldId="326"/>
            <ac:spMk id="23" creationId="{3067DC5B-DA43-AE5D-EC32-6A51C1D719C1}"/>
          </ac:spMkLst>
        </pc:spChg>
        <pc:spChg chg="add mod">
          <ac:chgData name="岡田 陸" userId="e4191a97c80654fe" providerId="LiveId" clId="{AF0B3DB8-EC61-4A5A-AD19-275EAF63A3C7}" dt="2023-01-26T15:38:57.296" v="37661" actId="1076"/>
          <ac:spMkLst>
            <pc:docMk/>
            <pc:sldMk cId="267675433" sldId="326"/>
            <ac:spMk id="24" creationId="{E00A0EA8-0895-88DB-9C94-30CE91F2CBC5}"/>
          </ac:spMkLst>
        </pc:spChg>
        <pc:spChg chg="add mod">
          <ac:chgData name="岡田 陸" userId="e4191a97c80654fe" providerId="LiveId" clId="{AF0B3DB8-EC61-4A5A-AD19-275EAF63A3C7}" dt="2023-01-26T15:38:40.808" v="37656" actId="404"/>
          <ac:spMkLst>
            <pc:docMk/>
            <pc:sldMk cId="267675433" sldId="326"/>
            <ac:spMk id="25" creationId="{E5FCDE95-8A27-FF50-DD4D-27872F330EC2}"/>
          </ac:spMkLst>
        </pc:spChg>
        <pc:spChg chg="add mod">
          <ac:chgData name="岡田 陸" userId="e4191a97c80654fe" providerId="LiveId" clId="{AF0B3DB8-EC61-4A5A-AD19-275EAF63A3C7}" dt="2023-01-26T15:29:41.401" v="37522" actId="14100"/>
          <ac:spMkLst>
            <pc:docMk/>
            <pc:sldMk cId="267675433" sldId="326"/>
            <ac:spMk id="26" creationId="{9DB6EAC7-9437-5FD8-F492-85275F35374D}"/>
          </ac:spMkLst>
        </pc:spChg>
        <pc:spChg chg="add mod">
          <ac:chgData name="岡田 陸" userId="e4191a97c80654fe" providerId="LiveId" clId="{AF0B3DB8-EC61-4A5A-AD19-275EAF63A3C7}" dt="2023-01-26T15:41:50.534" v="37697" actId="1076"/>
          <ac:spMkLst>
            <pc:docMk/>
            <pc:sldMk cId="267675433" sldId="326"/>
            <ac:spMk id="29" creationId="{7DA5568A-77E3-ABFD-224B-5415EBB78F65}"/>
          </ac:spMkLst>
        </pc:spChg>
        <pc:spChg chg="add mod">
          <ac:chgData name="岡田 陸" userId="e4191a97c80654fe" providerId="LiveId" clId="{AF0B3DB8-EC61-4A5A-AD19-275EAF63A3C7}" dt="2023-01-26T15:41:09.191" v="37684" actId="1076"/>
          <ac:spMkLst>
            <pc:docMk/>
            <pc:sldMk cId="267675433" sldId="326"/>
            <ac:spMk id="30" creationId="{7DCCC224-17D2-1830-F2EE-BD7AB36C1D1A}"/>
          </ac:spMkLst>
        </pc:spChg>
        <pc:spChg chg="add mod">
          <ac:chgData name="岡田 陸" userId="e4191a97c80654fe" providerId="LiveId" clId="{AF0B3DB8-EC61-4A5A-AD19-275EAF63A3C7}" dt="2023-01-26T15:41:12.443" v="37685" actId="1076"/>
          <ac:spMkLst>
            <pc:docMk/>
            <pc:sldMk cId="267675433" sldId="326"/>
            <ac:spMk id="31" creationId="{1DA1A7D2-F8C3-B0EE-E0CD-8057498FB166}"/>
          </ac:spMkLst>
        </pc:spChg>
        <pc:spChg chg="add mod">
          <ac:chgData name="岡田 陸" userId="e4191a97c80654fe" providerId="LiveId" clId="{AF0B3DB8-EC61-4A5A-AD19-275EAF63A3C7}" dt="2023-01-26T15:41:38.462" v="37694" actId="14100"/>
          <ac:spMkLst>
            <pc:docMk/>
            <pc:sldMk cId="267675433" sldId="326"/>
            <ac:spMk id="32" creationId="{41CD8DB1-2CB6-42D9-C64B-CC4D7A856EF2}"/>
          </ac:spMkLst>
        </pc:spChg>
        <pc:spChg chg="add mod">
          <ac:chgData name="岡田 陸" userId="e4191a97c80654fe" providerId="LiveId" clId="{AF0B3DB8-EC61-4A5A-AD19-275EAF63A3C7}" dt="2023-01-26T15:41:30.448" v="37691" actId="14100"/>
          <ac:spMkLst>
            <pc:docMk/>
            <pc:sldMk cId="267675433" sldId="326"/>
            <ac:spMk id="33" creationId="{DE7B1C64-2D9D-F37D-9E48-12948146B4F5}"/>
          </ac:spMkLst>
        </pc:spChg>
        <pc:spChg chg="add mod">
          <ac:chgData name="岡田 陸" userId="e4191a97c80654fe" providerId="LiveId" clId="{AF0B3DB8-EC61-4A5A-AD19-275EAF63A3C7}" dt="2023-01-26T16:00:55.589" v="38018" actId="14100"/>
          <ac:spMkLst>
            <pc:docMk/>
            <pc:sldMk cId="267675433" sldId="326"/>
            <ac:spMk id="34" creationId="{FE62534D-BFEE-7E04-3657-E7F5BCDF6B72}"/>
          </ac:spMkLst>
        </pc:spChg>
        <pc:spChg chg="add mod">
          <ac:chgData name="岡田 陸" userId="e4191a97c80654fe" providerId="LiveId" clId="{AF0B3DB8-EC61-4A5A-AD19-275EAF63A3C7}" dt="2023-01-26T16:01:00.279" v="38022" actId="1036"/>
          <ac:spMkLst>
            <pc:docMk/>
            <pc:sldMk cId="267675433" sldId="326"/>
            <ac:spMk id="35" creationId="{8E9ECA12-4C55-39EB-C5BB-AB658E338CF1}"/>
          </ac:spMkLst>
        </pc:spChg>
        <pc:spChg chg="add del">
          <ac:chgData name="岡田 陸" userId="e4191a97c80654fe" providerId="LiveId" clId="{AF0B3DB8-EC61-4A5A-AD19-275EAF63A3C7}" dt="2023-01-26T15:39:37.169" v="37668" actId="11529"/>
          <ac:spMkLst>
            <pc:docMk/>
            <pc:sldMk cId="267675433" sldId="326"/>
            <ac:spMk id="41" creationId="{03D743BE-3C48-5036-5B5B-313692AC7445}"/>
          </ac:spMkLst>
        </pc:spChg>
        <pc:spChg chg="add del">
          <ac:chgData name="岡田 陸" userId="e4191a97c80654fe" providerId="LiveId" clId="{AF0B3DB8-EC61-4A5A-AD19-275EAF63A3C7}" dt="2023-01-26T15:39:45.186" v="37670" actId="11529"/>
          <ac:spMkLst>
            <pc:docMk/>
            <pc:sldMk cId="267675433" sldId="326"/>
            <ac:spMk id="42" creationId="{4ABCCDF0-C7A7-E186-91E1-435E8D9FAE7E}"/>
          </ac:spMkLst>
        </pc:spChg>
        <pc:spChg chg="add mod">
          <ac:chgData name="岡田 陸" userId="e4191a97c80654fe" providerId="LiveId" clId="{AF0B3DB8-EC61-4A5A-AD19-275EAF63A3C7}" dt="2023-01-26T15:39:54.030" v="37672" actId="13822"/>
          <ac:spMkLst>
            <pc:docMk/>
            <pc:sldMk cId="267675433" sldId="326"/>
            <ac:spMk id="43" creationId="{88948AF7-F2D7-A260-FC36-140575E401BE}"/>
          </ac:spMkLst>
        </pc:spChg>
        <pc:spChg chg="add mod">
          <ac:chgData name="岡田 陸" userId="e4191a97c80654fe" providerId="LiveId" clId="{AF0B3DB8-EC61-4A5A-AD19-275EAF63A3C7}" dt="2023-01-26T15:40:05.397" v="37674" actId="13822"/>
          <ac:spMkLst>
            <pc:docMk/>
            <pc:sldMk cId="267675433" sldId="326"/>
            <ac:spMk id="44" creationId="{1BC59FFA-D570-4E13-CDC8-D32239399B78}"/>
          </ac:spMkLst>
        </pc:spChg>
        <pc:spChg chg="add mod">
          <ac:chgData name="岡田 陸" userId="e4191a97c80654fe" providerId="LiveId" clId="{AF0B3DB8-EC61-4A5A-AD19-275EAF63A3C7}" dt="2023-01-26T15:40:14.035" v="37676" actId="13822"/>
          <ac:spMkLst>
            <pc:docMk/>
            <pc:sldMk cId="267675433" sldId="326"/>
            <ac:spMk id="45" creationId="{D9781CF2-4841-465C-428F-492ABF169788}"/>
          </ac:spMkLst>
        </pc:spChg>
        <pc:spChg chg="add mod">
          <ac:chgData name="岡田 陸" userId="e4191a97c80654fe" providerId="LiveId" clId="{AF0B3DB8-EC61-4A5A-AD19-275EAF63A3C7}" dt="2023-01-26T15:40:28.734" v="37678" actId="13822"/>
          <ac:spMkLst>
            <pc:docMk/>
            <pc:sldMk cId="267675433" sldId="326"/>
            <ac:spMk id="46" creationId="{6518196B-2A47-C9CA-50E9-64FC8613EBB5}"/>
          </ac:spMkLst>
        </pc:spChg>
        <pc:spChg chg="add mod">
          <ac:chgData name="岡田 陸" userId="e4191a97c80654fe" providerId="LiveId" clId="{AF0B3DB8-EC61-4A5A-AD19-275EAF63A3C7}" dt="2023-01-26T15:40:48.306" v="37680" actId="13822"/>
          <ac:spMkLst>
            <pc:docMk/>
            <pc:sldMk cId="267675433" sldId="326"/>
            <ac:spMk id="47" creationId="{C8F4CC50-F33E-0F13-3FDC-8F7CD563877B}"/>
          </ac:spMkLst>
        </pc:spChg>
        <pc:picChg chg="add mod">
          <ac:chgData name="岡田 陸" userId="e4191a97c80654fe" providerId="LiveId" clId="{AF0B3DB8-EC61-4A5A-AD19-275EAF63A3C7}" dt="2023-01-26T15:41:06.265" v="37683" actId="1076"/>
          <ac:picMkLst>
            <pc:docMk/>
            <pc:sldMk cId="267675433" sldId="326"/>
            <ac:picMk id="28" creationId="{B8C27877-9659-CFED-9BD8-234EAAA62A5F}"/>
          </ac:picMkLst>
        </pc:picChg>
        <pc:cxnChg chg="add mod">
          <ac:chgData name="岡田 陸" userId="e4191a97c80654fe" providerId="LiveId" clId="{AF0B3DB8-EC61-4A5A-AD19-275EAF63A3C7}" dt="2023-01-26T15:38:15.575" v="37651" actId="14100"/>
          <ac:cxnSpMkLst>
            <pc:docMk/>
            <pc:sldMk cId="267675433" sldId="326"/>
            <ac:cxnSpMk id="8" creationId="{408E2B68-BD34-353F-1761-846EBF5CD13C}"/>
          </ac:cxnSpMkLst>
        </pc:cxnChg>
        <pc:cxnChg chg="add mod">
          <ac:chgData name="岡田 陸" userId="e4191a97c80654fe" providerId="LiveId" clId="{AF0B3DB8-EC61-4A5A-AD19-275EAF63A3C7}" dt="2023-01-26T15:38:20.955" v="37652" actId="14100"/>
          <ac:cxnSpMkLst>
            <pc:docMk/>
            <pc:sldMk cId="267675433" sldId="326"/>
            <ac:cxnSpMk id="9" creationId="{44D714BE-627D-9289-4E57-86714FD98F48}"/>
          </ac:cxnSpMkLst>
        </pc:cxnChg>
        <pc:cxnChg chg="add mod">
          <ac:chgData name="岡田 陸" userId="e4191a97c80654fe" providerId="LiveId" clId="{AF0B3DB8-EC61-4A5A-AD19-275EAF63A3C7}" dt="2023-01-26T15:38:12.029" v="37650" actId="14100"/>
          <ac:cxnSpMkLst>
            <pc:docMk/>
            <pc:sldMk cId="267675433" sldId="326"/>
            <ac:cxnSpMk id="10" creationId="{EE248601-0DF2-BD0B-219D-C43D8B0B29A8}"/>
          </ac:cxnSpMkLst>
        </pc:cxnChg>
        <pc:cxnChg chg="add mod">
          <ac:chgData name="岡田 陸" userId="e4191a97c80654fe" providerId="LiveId" clId="{AF0B3DB8-EC61-4A5A-AD19-275EAF63A3C7}" dt="2023-01-26T15:39:04.619" v="37663" actId="14100"/>
          <ac:cxnSpMkLst>
            <pc:docMk/>
            <pc:sldMk cId="267675433" sldId="326"/>
            <ac:cxnSpMk id="27" creationId="{F37877CA-29FE-D403-FCCD-9315417D34DD}"/>
          </ac:cxnSpMkLst>
        </pc:cxnChg>
      </pc:sldChg>
      <pc:sldChg chg="addSp delSp modSp new add del mod">
        <pc:chgData name="岡田 陸" userId="e4191a97c80654fe" providerId="LiveId" clId="{AF0B3DB8-EC61-4A5A-AD19-275EAF63A3C7}" dt="2023-01-26T07:55:44.565" v="37501" actId="47"/>
        <pc:sldMkLst>
          <pc:docMk/>
          <pc:sldMk cId="2036425114" sldId="326"/>
        </pc:sldMkLst>
        <pc:spChg chg="del">
          <ac:chgData name="岡田 陸" userId="e4191a97c80654fe" providerId="LiveId" clId="{AF0B3DB8-EC61-4A5A-AD19-275EAF63A3C7}" dt="2023-01-26T06:30:33.734" v="37304" actId="478"/>
          <ac:spMkLst>
            <pc:docMk/>
            <pc:sldMk cId="2036425114" sldId="326"/>
            <ac:spMk id="2" creationId="{DA84729A-D805-8F7F-9269-D85F430D757C}"/>
          </ac:spMkLst>
        </pc:spChg>
        <pc:spChg chg="del">
          <ac:chgData name="岡田 陸" userId="e4191a97c80654fe" providerId="LiveId" clId="{AF0B3DB8-EC61-4A5A-AD19-275EAF63A3C7}" dt="2023-01-26T06:30:33.734" v="37304" actId="478"/>
          <ac:spMkLst>
            <pc:docMk/>
            <pc:sldMk cId="2036425114" sldId="326"/>
            <ac:spMk id="3" creationId="{39F09052-728A-923C-58EC-2463231123EB}"/>
          </ac:spMkLst>
        </pc:spChg>
        <pc:picChg chg="add del mod">
          <ac:chgData name="岡田 陸" userId="e4191a97c80654fe" providerId="LiveId" clId="{AF0B3DB8-EC61-4A5A-AD19-275EAF63A3C7}" dt="2023-01-26T06:34:03.450" v="37388" actId="478"/>
          <ac:picMkLst>
            <pc:docMk/>
            <pc:sldMk cId="2036425114" sldId="326"/>
            <ac:picMk id="5" creationId="{0E06CE65-70A9-247E-04A8-4F0DAEABC1BF}"/>
          </ac:picMkLst>
        </pc:picChg>
        <pc:picChg chg="add del mod">
          <ac:chgData name="岡田 陸" userId="e4191a97c80654fe" providerId="LiveId" clId="{AF0B3DB8-EC61-4A5A-AD19-275EAF63A3C7}" dt="2023-01-26T06:34:03.450" v="37388" actId="478"/>
          <ac:picMkLst>
            <pc:docMk/>
            <pc:sldMk cId="2036425114" sldId="326"/>
            <ac:picMk id="7" creationId="{63BF8DA2-72C6-1A6A-097E-EA9A73B739F4}"/>
          </ac:picMkLst>
        </pc:picChg>
        <pc:picChg chg="add del mod">
          <ac:chgData name="岡田 陸" userId="e4191a97c80654fe" providerId="LiveId" clId="{AF0B3DB8-EC61-4A5A-AD19-275EAF63A3C7}" dt="2023-01-26T06:34:03.450" v="37388" actId="478"/>
          <ac:picMkLst>
            <pc:docMk/>
            <pc:sldMk cId="2036425114" sldId="326"/>
            <ac:picMk id="9" creationId="{AA1A6784-8E28-4CDF-8152-FF7027B19E23}"/>
          </ac:picMkLst>
        </pc:picChg>
        <pc:picChg chg="add del mod">
          <ac:chgData name="岡田 陸" userId="e4191a97c80654fe" providerId="LiveId" clId="{AF0B3DB8-EC61-4A5A-AD19-275EAF63A3C7}" dt="2023-01-26T06:34:03.450" v="37388" actId="478"/>
          <ac:picMkLst>
            <pc:docMk/>
            <pc:sldMk cId="2036425114" sldId="326"/>
            <ac:picMk id="11" creationId="{3CDA77EA-A151-83E4-73A8-3205D92B297D}"/>
          </ac:picMkLst>
        </pc:picChg>
        <pc:picChg chg="add del mod modCrop">
          <ac:chgData name="岡田 陸" userId="e4191a97c80654fe" providerId="LiveId" clId="{AF0B3DB8-EC61-4A5A-AD19-275EAF63A3C7}" dt="2023-01-26T06:34:03.450" v="37388" actId="478"/>
          <ac:picMkLst>
            <pc:docMk/>
            <pc:sldMk cId="2036425114" sldId="326"/>
            <ac:picMk id="13" creationId="{6156E961-ACEB-E78E-44E5-10A6766444BA}"/>
          </ac:picMkLst>
        </pc:picChg>
        <pc:picChg chg="add mod modCrop">
          <ac:chgData name="岡田 陸" userId="e4191a97c80654fe" providerId="LiveId" clId="{AF0B3DB8-EC61-4A5A-AD19-275EAF63A3C7}" dt="2023-01-26T06:44:17.500" v="37423" actId="1076"/>
          <ac:picMkLst>
            <pc:docMk/>
            <pc:sldMk cId="2036425114" sldId="326"/>
            <ac:picMk id="15" creationId="{EAC6BE91-7775-E793-977A-5FA3F530E22E}"/>
          </ac:picMkLst>
        </pc:picChg>
        <pc:picChg chg="add mod modCrop">
          <ac:chgData name="岡田 陸" userId="e4191a97c80654fe" providerId="LiveId" clId="{AF0B3DB8-EC61-4A5A-AD19-275EAF63A3C7}" dt="2023-01-26T06:44:18.624" v="37424" actId="1076"/>
          <ac:picMkLst>
            <pc:docMk/>
            <pc:sldMk cId="2036425114" sldId="326"/>
            <ac:picMk id="17" creationId="{B5791947-C950-0776-CC83-E0340B91B8DD}"/>
          </ac:picMkLst>
        </pc:picChg>
        <pc:picChg chg="add mod modCrop">
          <ac:chgData name="岡田 陸" userId="e4191a97c80654fe" providerId="LiveId" clId="{AF0B3DB8-EC61-4A5A-AD19-275EAF63A3C7}" dt="2023-01-26T06:44:14.323" v="37422" actId="14100"/>
          <ac:picMkLst>
            <pc:docMk/>
            <pc:sldMk cId="2036425114" sldId="326"/>
            <ac:picMk id="19" creationId="{6AECD384-F5E9-0A7A-CBCE-97674121338E}"/>
          </ac:picMkLst>
        </pc:picChg>
        <pc:picChg chg="add mod modCrop">
          <ac:chgData name="岡田 陸" userId="e4191a97c80654fe" providerId="LiveId" clId="{AF0B3DB8-EC61-4A5A-AD19-275EAF63A3C7}" dt="2023-01-26T06:44:14.323" v="37422" actId="14100"/>
          <ac:picMkLst>
            <pc:docMk/>
            <pc:sldMk cId="2036425114" sldId="326"/>
            <ac:picMk id="21" creationId="{899E3CFC-43DD-974B-60AB-D2948D0A2801}"/>
          </ac:picMkLst>
        </pc:picChg>
        <pc:picChg chg="add mod modCrop">
          <ac:chgData name="岡田 陸" userId="e4191a97c80654fe" providerId="LiveId" clId="{AF0B3DB8-EC61-4A5A-AD19-275EAF63A3C7}" dt="2023-01-26T06:44:14.323" v="37422" actId="14100"/>
          <ac:picMkLst>
            <pc:docMk/>
            <pc:sldMk cId="2036425114" sldId="326"/>
            <ac:picMk id="23" creationId="{47013991-7284-48D9-2158-773EDA996339}"/>
          </ac:picMkLst>
        </pc:picChg>
      </pc:sldChg>
      <pc:sldChg chg="addSp delSp modSp new mod modAnim">
        <pc:chgData name="岡田 陸" userId="e4191a97c80654fe" providerId="LiveId" clId="{AF0B3DB8-EC61-4A5A-AD19-275EAF63A3C7}" dt="2023-01-27T01:28:06.756" v="39554" actId="20577"/>
        <pc:sldMkLst>
          <pc:docMk/>
          <pc:sldMk cId="3132798352" sldId="327"/>
        </pc:sldMkLst>
        <pc:spChg chg="del mod">
          <ac:chgData name="岡田 陸" userId="e4191a97c80654fe" providerId="LiveId" clId="{AF0B3DB8-EC61-4A5A-AD19-275EAF63A3C7}" dt="2023-01-26T16:01:52.216" v="38026" actId="478"/>
          <ac:spMkLst>
            <pc:docMk/>
            <pc:sldMk cId="3132798352" sldId="327"/>
            <ac:spMk id="2" creationId="{61FADB0D-431F-CDAF-0138-6B649020519F}"/>
          </ac:spMkLst>
        </pc:spChg>
        <pc:spChg chg="del">
          <ac:chgData name="岡田 陸" userId="e4191a97c80654fe" providerId="LiveId" clId="{AF0B3DB8-EC61-4A5A-AD19-275EAF63A3C7}" dt="2023-01-26T16:01:52.216" v="38026" actId="478"/>
          <ac:spMkLst>
            <pc:docMk/>
            <pc:sldMk cId="3132798352" sldId="327"/>
            <ac:spMk id="3" creationId="{198D1086-3481-B0F3-AB64-84B0A180CA02}"/>
          </ac:spMkLst>
        </pc:spChg>
        <pc:spChg chg="add del mod">
          <ac:chgData name="岡田 陸" userId="e4191a97c80654fe" providerId="LiveId" clId="{AF0B3DB8-EC61-4A5A-AD19-275EAF63A3C7}" dt="2023-01-26T16:40:20.918" v="38648" actId="478"/>
          <ac:spMkLst>
            <pc:docMk/>
            <pc:sldMk cId="3132798352" sldId="327"/>
            <ac:spMk id="4" creationId="{5A2083D9-87F5-5D86-3F99-CE4EB4659F61}"/>
          </ac:spMkLst>
        </pc:spChg>
        <pc:spChg chg="add mod">
          <ac:chgData name="岡田 陸" userId="e4191a97c80654fe" providerId="LiveId" clId="{AF0B3DB8-EC61-4A5A-AD19-275EAF63A3C7}" dt="2023-01-26T16:25:17.888" v="38438" actId="1076"/>
          <ac:spMkLst>
            <pc:docMk/>
            <pc:sldMk cId="3132798352" sldId="327"/>
            <ac:spMk id="10" creationId="{06D41FF2-CD91-B1EF-C493-9530C5F3E992}"/>
          </ac:spMkLst>
        </pc:spChg>
        <pc:spChg chg="add del mod">
          <ac:chgData name="岡田 陸" userId="e4191a97c80654fe" providerId="LiveId" clId="{AF0B3DB8-EC61-4A5A-AD19-275EAF63A3C7}" dt="2023-01-26T16:09:33.415" v="38154"/>
          <ac:spMkLst>
            <pc:docMk/>
            <pc:sldMk cId="3132798352" sldId="327"/>
            <ac:spMk id="16" creationId="{F5E43CD7-3463-AF21-19AF-BB83F2F55A1D}"/>
          </ac:spMkLst>
        </pc:spChg>
        <pc:spChg chg="add del mod">
          <ac:chgData name="岡田 陸" userId="e4191a97c80654fe" providerId="LiveId" clId="{AF0B3DB8-EC61-4A5A-AD19-275EAF63A3C7}" dt="2023-01-26T16:28:24.941" v="38505" actId="1035"/>
          <ac:spMkLst>
            <pc:docMk/>
            <pc:sldMk cId="3132798352" sldId="327"/>
            <ac:spMk id="18" creationId="{08F69296-9246-BE33-9ECF-5580525CB13C}"/>
          </ac:spMkLst>
        </pc:spChg>
        <pc:spChg chg="add del mod">
          <ac:chgData name="岡田 陸" userId="e4191a97c80654fe" providerId="LiveId" clId="{AF0B3DB8-EC61-4A5A-AD19-275EAF63A3C7}" dt="2023-01-27T01:28:06.756" v="39554" actId="20577"/>
          <ac:spMkLst>
            <pc:docMk/>
            <pc:sldMk cId="3132798352" sldId="327"/>
            <ac:spMk id="19" creationId="{5B90BDBB-F355-5857-96D2-F3B10EDE111A}"/>
          </ac:spMkLst>
        </pc:spChg>
        <pc:spChg chg="add mod">
          <ac:chgData name="岡田 陸" userId="e4191a97c80654fe" providerId="LiveId" clId="{AF0B3DB8-EC61-4A5A-AD19-275EAF63A3C7}" dt="2023-01-26T16:40:47.747" v="38687" actId="1076"/>
          <ac:spMkLst>
            <pc:docMk/>
            <pc:sldMk cId="3132798352" sldId="327"/>
            <ac:spMk id="20" creationId="{21931511-0850-B6FE-EDC1-DDF31D540B1F}"/>
          </ac:spMkLst>
        </pc:spChg>
        <pc:spChg chg="add mod">
          <ac:chgData name="岡田 陸" userId="e4191a97c80654fe" providerId="LiveId" clId="{AF0B3DB8-EC61-4A5A-AD19-275EAF63A3C7}" dt="2023-01-26T16:40:37.373" v="38683" actId="1038"/>
          <ac:spMkLst>
            <pc:docMk/>
            <pc:sldMk cId="3132798352" sldId="327"/>
            <ac:spMk id="21" creationId="{C333FD6F-5BFC-F54A-CFBD-AA46119A3364}"/>
          </ac:spMkLst>
        </pc:spChg>
        <pc:spChg chg="add mod">
          <ac:chgData name="岡田 陸" userId="e4191a97c80654fe" providerId="LiveId" clId="{AF0B3DB8-EC61-4A5A-AD19-275EAF63A3C7}" dt="2023-01-26T16:40:37.373" v="38683" actId="1038"/>
          <ac:spMkLst>
            <pc:docMk/>
            <pc:sldMk cId="3132798352" sldId="327"/>
            <ac:spMk id="22" creationId="{22A547B5-7CA1-0C17-9A6F-523374574E59}"/>
          </ac:spMkLst>
        </pc:spChg>
        <pc:spChg chg="add mod">
          <ac:chgData name="岡田 陸" userId="e4191a97c80654fe" providerId="LiveId" clId="{AF0B3DB8-EC61-4A5A-AD19-275EAF63A3C7}" dt="2023-01-26T16:40:37.373" v="38683" actId="1038"/>
          <ac:spMkLst>
            <pc:docMk/>
            <pc:sldMk cId="3132798352" sldId="327"/>
            <ac:spMk id="23" creationId="{F2B76CB1-0148-42BB-595F-BA329A2476B5}"/>
          </ac:spMkLst>
        </pc:spChg>
        <pc:spChg chg="add mod">
          <ac:chgData name="岡田 陸" userId="e4191a97c80654fe" providerId="LiveId" clId="{AF0B3DB8-EC61-4A5A-AD19-275EAF63A3C7}" dt="2023-01-26T16:40:37.373" v="38683" actId="1038"/>
          <ac:spMkLst>
            <pc:docMk/>
            <pc:sldMk cId="3132798352" sldId="327"/>
            <ac:spMk id="24" creationId="{39FBF8ED-E9B0-2D17-AAB8-FF9B002BB248}"/>
          </ac:spMkLst>
        </pc:spChg>
        <pc:spChg chg="add mod">
          <ac:chgData name="岡田 陸" userId="e4191a97c80654fe" providerId="LiveId" clId="{AF0B3DB8-EC61-4A5A-AD19-275EAF63A3C7}" dt="2023-01-26T16:40:37.373" v="38683" actId="1038"/>
          <ac:spMkLst>
            <pc:docMk/>
            <pc:sldMk cId="3132798352" sldId="327"/>
            <ac:spMk id="25" creationId="{C9BF4709-D4CE-557F-7CCC-5A4704CBD289}"/>
          </ac:spMkLst>
        </pc:spChg>
        <pc:spChg chg="add mod">
          <ac:chgData name="岡田 陸" userId="e4191a97c80654fe" providerId="LiveId" clId="{AF0B3DB8-EC61-4A5A-AD19-275EAF63A3C7}" dt="2023-01-26T16:40:37.373" v="38683" actId="1038"/>
          <ac:spMkLst>
            <pc:docMk/>
            <pc:sldMk cId="3132798352" sldId="327"/>
            <ac:spMk id="26" creationId="{5A44FE80-4A00-0381-3554-8E8688A15425}"/>
          </ac:spMkLst>
        </pc:spChg>
        <pc:spChg chg="add mod">
          <ac:chgData name="岡田 陸" userId="e4191a97c80654fe" providerId="LiveId" clId="{AF0B3DB8-EC61-4A5A-AD19-275EAF63A3C7}" dt="2023-01-26T16:40:37.373" v="38683" actId="1038"/>
          <ac:spMkLst>
            <pc:docMk/>
            <pc:sldMk cId="3132798352" sldId="327"/>
            <ac:spMk id="27" creationId="{FD5B212C-5D31-192F-B877-36BC6D44FB54}"/>
          </ac:spMkLst>
        </pc:spChg>
        <pc:spChg chg="add mod">
          <ac:chgData name="岡田 陸" userId="e4191a97c80654fe" providerId="LiveId" clId="{AF0B3DB8-EC61-4A5A-AD19-275EAF63A3C7}" dt="2023-01-26T16:40:37.373" v="38683" actId="1038"/>
          <ac:spMkLst>
            <pc:docMk/>
            <pc:sldMk cId="3132798352" sldId="327"/>
            <ac:spMk id="28" creationId="{165FC0C9-CAFC-AC3F-A6D3-214B6DEF3652}"/>
          </ac:spMkLst>
        </pc:spChg>
        <pc:spChg chg="add mod">
          <ac:chgData name="岡田 陸" userId="e4191a97c80654fe" providerId="LiveId" clId="{AF0B3DB8-EC61-4A5A-AD19-275EAF63A3C7}" dt="2023-01-26T16:40:37.373" v="38683" actId="1038"/>
          <ac:spMkLst>
            <pc:docMk/>
            <pc:sldMk cId="3132798352" sldId="327"/>
            <ac:spMk id="29" creationId="{C4FE7594-19D4-33CA-426E-EC701DE61858}"/>
          </ac:spMkLst>
        </pc:spChg>
        <pc:spChg chg="add del">
          <ac:chgData name="岡田 陸" userId="e4191a97c80654fe" providerId="LiveId" clId="{AF0B3DB8-EC61-4A5A-AD19-275EAF63A3C7}" dt="2023-01-26T16:23:01.988" v="38288" actId="11529"/>
          <ac:spMkLst>
            <pc:docMk/>
            <pc:sldMk cId="3132798352" sldId="327"/>
            <ac:spMk id="30" creationId="{E2273356-17CF-E45F-1EB5-B9D6E705A341}"/>
          </ac:spMkLst>
        </pc:spChg>
        <pc:spChg chg="add mod">
          <ac:chgData name="岡田 陸" userId="e4191a97c80654fe" providerId="LiveId" clId="{AF0B3DB8-EC61-4A5A-AD19-275EAF63A3C7}" dt="2023-01-26T16:40:37.373" v="38683" actId="1038"/>
          <ac:spMkLst>
            <pc:docMk/>
            <pc:sldMk cId="3132798352" sldId="327"/>
            <ac:spMk id="31" creationId="{8CE5018B-4903-0B0F-B374-D9C1C039B591}"/>
          </ac:spMkLst>
        </pc:spChg>
        <pc:spChg chg="add mod">
          <ac:chgData name="岡田 陸" userId="e4191a97c80654fe" providerId="LiveId" clId="{AF0B3DB8-EC61-4A5A-AD19-275EAF63A3C7}" dt="2023-01-26T16:40:26.011" v="38655" actId="20577"/>
          <ac:spMkLst>
            <pc:docMk/>
            <pc:sldMk cId="3132798352" sldId="327"/>
            <ac:spMk id="32" creationId="{F015D0DF-9E73-EF05-8F38-E5C9E20A9A9B}"/>
          </ac:spMkLst>
        </pc:spChg>
        <pc:picChg chg="add del mod">
          <ac:chgData name="岡田 陸" userId="e4191a97c80654fe" providerId="LiveId" clId="{AF0B3DB8-EC61-4A5A-AD19-275EAF63A3C7}" dt="2023-01-26T16:05:02.103" v="38079" actId="478"/>
          <ac:picMkLst>
            <pc:docMk/>
            <pc:sldMk cId="3132798352" sldId="327"/>
            <ac:picMk id="5" creationId="{0CC5B708-C422-D278-4AA1-41775A35DEAC}"/>
          </ac:picMkLst>
        </pc:picChg>
        <pc:picChg chg="add del mod">
          <ac:chgData name="岡田 陸" userId="e4191a97c80654fe" providerId="LiveId" clId="{AF0B3DB8-EC61-4A5A-AD19-275EAF63A3C7}" dt="2023-01-26T16:05:02.103" v="38079" actId="478"/>
          <ac:picMkLst>
            <pc:docMk/>
            <pc:sldMk cId="3132798352" sldId="327"/>
            <ac:picMk id="6" creationId="{EB073183-6EE8-9F88-5D18-516BB513EEE8}"/>
          </ac:picMkLst>
        </pc:picChg>
        <pc:picChg chg="add del mod">
          <ac:chgData name="岡田 陸" userId="e4191a97c80654fe" providerId="LiveId" clId="{AF0B3DB8-EC61-4A5A-AD19-275EAF63A3C7}" dt="2023-01-26T16:05:02.103" v="38079" actId="478"/>
          <ac:picMkLst>
            <pc:docMk/>
            <pc:sldMk cId="3132798352" sldId="327"/>
            <ac:picMk id="7" creationId="{98D75EC7-927B-CFBB-588E-48D529BBCA5A}"/>
          </ac:picMkLst>
        </pc:picChg>
        <pc:picChg chg="add del mod">
          <ac:chgData name="岡田 陸" userId="e4191a97c80654fe" providerId="LiveId" clId="{AF0B3DB8-EC61-4A5A-AD19-275EAF63A3C7}" dt="2023-01-26T16:05:02.103" v="38079" actId="478"/>
          <ac:picMkLst>
            <pc:docMk/>
            <pc:sldMk cId="3132798352" sldId="327"/>
            <ac:picMk id="8" creationId="{812676AF-20DE-6BC2-4A37-1D707EE77DD6}"/>
          </ac:picMkLst>
        </pc:picChg>
        <pc:picChg chg="add del mod">
          <ac:chgData name="岡田 陸" userId="e4191a97c80654fe" providerId="LiveId" clId="{AF0B3DB8-EC61-4A5A-AD19-275EAF63A3C7}" dt="2023-01-26T16:05:02.103" v="38079" actId="478"/>
          <ac:picMkLst>
            <pc:docMk/>
            <pc:sldMk cId="3132798352" sldId="327"/>
            <ac:picMk id="9" creationId="{F11CD4C2-5B85-9F0E-B95B-CE45AB29979D}"/>
          </ac:picMkLst>
        </pc:picChg>
        <pc:picChg chg="add mod modCrop">
          <ac:chgData name="岡田 陸" userId="e4191a97c80654fe" providerId="LiveId" clId="{AF0B3DB8-EC61-4A5A-AD19-275EAF63A3C7}" dt="2023-01-26T16:40:37.373" v="38683" actId="1038"/>
          <ac:picMkLst>
            <pc:docMk/>
            <pc:sldMk cId="3132798352" sldId="327"/>
            <ac:picMk id="11" creationId="{C91A38FE-1FCD-0F2D-0B70-E6DD1F1A7CF4}"/>
          </ac:picMkLst>
        </pc:picChg>
        <pc:picChg chg="add mod modCrop">
          <ac:chgData name="岡田 陸" userId="e4191a97c80654fe" providerId="LiveId" clId="{AF0B3DB8-EC61-4A5A-AD19-275EAF63A3C7}" dt="2023-01-26T16:40:37.373" v="38683" actId="1038"/>
          <ac:picMkLst>
            <pc:docMk/>
            <pc:sldMk cId="3132798352" sldId="327"/>
            <ac:picMk id="12" creationId="{6B819AB9-162A-EE03-B63B-746FB19E7281}"/>
          </ac:picMkLst>
        </pc:picChg>
        <pc:picChg chg="add mod modCrop">
          <ac:chgData name="岡田 陸" userId="e4191a97c80654fe" providerId="LiveId" clId="{AF0B3DB8-EC61-4A5A-AD19-275EAF63A3C7}" dt="2023-01-26T16:40:37.373" v="38683" actId="1038"/>
          <ac:picMkLst>
            <pc:docMk/>
            <pc:sldMk cId="3132798352" sldId="327"/>
            <ac:picMk id="13" creationId="{4C233499-80AE-15B0-43C3-E3495DF5BF7C}"/>
          </ac:picMkLst>
        </pc:picChg>
        <pc:picChg chg="add mod modCrop">
          <ac:chgData name="岡田 陸" userId="e4191a97c80654fe" providerId="LiveId" clId="{AF0B3DB8-EC61-4A5A-AD19-275EAF63A3C7}" dt="2023-01-26T16:40:37.373" v="38683" actId="1038"/>
          <ac:picMkLst>
            <pc:docMk/>
            <pc:sldMk cId="3132798352" sldId="327"/>
            <ac:picMk id="14" creationId="{D656173F-C093-E8B6-184D-439C41F9567C}"/>
          </ac:picMkLst>
        </pc:picChg>
        <pc:picChg chg="add mod modCrop">
          <ac:chgData name="岡田 陸" userId="e4191a97c80654fe" providerId="LiveId" clId="{AF0B3DB8-EC61-4A5A-AD19-275EAF63A3C7}" dt="2023-01-26T16:40:37.373" v="38683" actId="1038"/>
          <ac:picMkLst>
            <pc:docMk/>
            <pc:sldMk cId="3132798352" sldId="327"/>
            <ac:picMk id="15" creationId="{EB8C38A5-ADC4-4A07-F573-486342B67C84}"/>
          </ac:picMkLst>
        </pc:picChg>
        <pc:picChg chg="add del mod">
          <ac:chgData name="岡田 陸" userId="e4191a97c80654fe" providerId="LiveId" clId="{AF0B3DB8-EC61-4A5A-AD19-275EAF63A3C7}" dt="2023-01-26T16:09:50.751" v="38159" actId="478"/>
          <ac:picMkLst>
            <pc:docMk/>
            <pc:sldMk cId="3132798352" sldId="327"/>
            <ac:picMk id="17" creationId="{7AB8B7C4-76B8-34AE-CA77-44805ADD2E54}"/>
          </ac:picMkLst>
        </pc:picChg>
      </pc:sldChg>
      <pc:sldChg chg="new del">
        <pc:chgData name="岡田 陸" userId="e4191a97c80654fe" providerId="LiveId" clId="{AF0B3DB8-EC61-4A5A-AD19-275EAF63A3C7}" dt="2023-01-26T16:45:07.158" v="38716" actId="47"/>
        <pc:sldMkLst>
          <pc:docMk/>
          <pc:sldMk cId="926639045" sldId="328"/>
        </pc:sldMkLst>
      </pc:sldChg>
      <pc:sldChg chg="addSp delSp modSp add mod modAnim modNotesTx">
        <pc:chgData name="岡田 陸" userId="e4191a97c80654fe" providerId="LiveId" clId="{AF0B3DB8-EC61-4A5A-AD19-275EAF63A3C7}" dt="2023-01-27T01:29:24.141" v="39616" actId="20577"/>
        <pc:sldMkLst>
          <pc:docMk/>
          <pc:sldMk cId="2840825522" sldId="329"/>
        </pc:sldMkLst>
        <pc:spChg chg="mod">
          <ac:chgData name="岡田 陸" userId="e4191a97c80654fe" providerId="LiveId" clId="{AF0B3DB8-EC61-4A5A-AD19-275EAF63A3C7}" dt="2023-01-26T16:56:41.185" v="39435" actId="14100"/>
          <ac:spMkLst>
            <pc:docMk/>
            <pc:sldMk cId="2840825522" sldId="329"/>
            <ac:spMk id="2" creationId="{C6B956CA-1A63-CE4F-0D9C-31DE645CCD08}"/>
          </ac:spMkLst>
        </pc:spChg>
        <pc:spChg chg="del">
          <ac:chgData name="岡田 陸" userId="e4191a97c80654fe" providerId="LiveId" clId="{AF0B3DB8-EC61-4A5A-AD19-275EAF63A3C7}" dt="2023-01-26T16:45:13.463" v="38718" actId="478"/>
          <ac:spMkLst>
            <pc:docMk/>
            <pc:sldMk cId="2840825522" sldId="329"/>
            <ac:spMk id="3" creationId="{E4697B51-247B-BB0F-40C1-77F19C5DCB0C}"/>
          </ac:spMkLst>
        </pc:spChg>
        <pc:spChg chg="add mod">
          <ac:chgData name="岡田 陸" userId="e4191a97c80654fe" providerId="LiveId" clId="{AF0B3DB8-EC61-4A5A-AD19-275EAF63A3C7}" dt="2023-01-26T16:49:20.474" v="38962" actId="6549"/>
          <ac:spMkLst>
            <pc:docMk/>
            <pc:sldMk cId="2840825522" sldId="329"/>
            <ac:spMk id="4" creationId="{5FB97D26-E099-C4DC-509A-C1475A98488A}"/>
          </ac:spMkLst>
        </pc:spChg>
        <pc:spChg chg="add mod">
          <ac:chgData name="岡田 陸" userId="e4191a97c80654fe" providerId="LiveId" clId="{AF0B3DB8-EC61-4A5A-AD19-275EAF63A3C7}" dt="2023-01-26T16:45:59.106" v="38727" actId="14100"/>
          <ac:spMkLst>
            <pc:docMk/>
            <pc:sldMk cId="2840825522" sldId="329"/>
            <ac:spMk id="5" creationId="{03EA5130-761A-26DD-E2E1-2F87CB57D690}"/>
          </ac:spMkLst>
        </pc:spChg>
        <pc:spChg chg="add mod">
          <ac:chgData name="岡田 陸" userId="e4191a97c80654fe" providerId="LiveId" clId="{AF0B3DB8-EC61-4A5A-AD19-275EAF63A3C7}" dt="2023-01-26T16:56:38.595" v="39434" actId="1076"/>
          <ac:spMkLst>
            <pc:docMk/>
            <pc:sldMk cId="2840825522" sldId="329"/>
            <ac:spMk id="6" creationId="{0980F05C-1380-BC06-7019-01326D93689E}"/>
          </ac:spMkLst>
        </pc:spChg>
        <pc:spChg chg="del">
          <ac:chgData name="岡田 陸" userId="e4191a97c80654fe" providerId="LiveId" clId="{AF0B3DB8-EC61-4A5A-AD19-275EAF63A3C7}" dt="2023-01-26T16:45:14.229" v="38719" actId="478"/>
          <ac:spMkLst>
            <pc:docMk/>
            <pc:sldMk cId="2840825522" sldId="329"/>
            <ac:spMk id="7" creationId="{139131AE-5C72-E18F-F389-8528409A2C1E}"/>
          </ac:spMkLst>
        </pc:spChg>
      </pc:sldChg>
      <pc:sldChg chg="add">
        <pc:chgData name="岡田 陸" userId="e4191a97c80654fe" providerId="LiveId" clId="{AF0B3DB8-EC61-4A5A-AD19-275EAF63A3C7}" dt="2023-01-26T17:00:12.634" v="39457"/>
        <pc:sldMkLst>
          <pc:docMk/>
          <pc:sldMk cId="3734571626" sldId="330"/>
        </pc:sldMkLst>
      </pc:sldChg>
    </pc:docChg>
  </pc:docChgLst>
  <pc:docChgLst>
    <pc:chgData name="岡田 陸" userId="e4191a97c80654fe" providerId="LiveId" clId="{D959864A-1D30-4BD5-A59B-42A00E43FEB0}"/>
    <pc:docChg chg="undo custSel addSld delSld modSld sldOrd">
      <pc:chgData name="岡田 陸" userId="e4191a97c80654fe" providerId="LiveId" clId="{D959864A-1D30-4BD5-A59B-42A00E43FEB0}" dt="2023-01-12T08:22:49.733" v="1781" actId="208"/>
      <pc:docMkLst>
        <pc:docMk/>
      </pc:docMkLst>
      <pc:sldChg chg="modSp mod modNotesTx">
        <pc:chgData name="岡田 陸" userId="e4191a97c80654fe" providerId="LiveId" clId="{D959864A-1D30-4BD5-A59B-42A00E43FEB0}" dt="2023-01-12T07:24:38.990" v="1680" actId="6549"/>
        <pc:sldMkLst>
          <pc:docMk/>
          <pc:sldMk cId="2829171544" sldId="257"/>
        </pc:sldMkLst>
        <pc:spChg chg="mod">
          <ac:chgData name="岡田 陸" userId="e4191a97c80654fe" providerId="LiveId" clId="{D959864A-1D30-4BD5-A59B-42A00E43FEB0}" dt="2023-01-12T07:24:38.990" v="1680" actId="6549"/>
          <ac:spMkLst>
            <pc:docMk/>
            <pc:sldMk cId="2829171544" sldId="257"/>
            <ac:spMk id="2" creationId="{E91E5C06-EE9A-A291-58E8-2A40B9827430}"/>
          </ac:spMkLst>
        </pc:spChg>
      </pc:sldChg>
      <pc:sldChg chg="modSp mod modNotesTx">
        <pc:chgData name="岡田 陸" userId="e4191a97c80654fe" providerId="LiveId" clId="{D959864A-1D30-4BD5-A59B-42A00E43FEB0}" dt="2023-01-12T07:44:44.305" v="1731" actId="1076"/>
        <pc:sldMkLst>
          <pc:docMk/>
          <pc:sldMk cId="2351927497" sldId="258"/>
        </pc:sldMkLst>
        <pc:spChg chg="mod">
          <ac:chgData name="岡田 陸" userId="e4191a97c80654fe" providerId="LiveId" clId="{D959864A-1D30-4BD5-A59B-42A00E43FEB0}" dt="2023-01-12T07:44:28.512" v="1730" actId="115"/>
          <ac:spMkLst>
            <pc:docMk/>
            <pc:sldMk cId="2351927497" sldId="258"/>
            <ac:spMk id="3" creationId="{982EE3B4-6AE4-8958-2979-621FCBC0F324}"/>
          </ac:spMkLst>
        </pc:spChg>
        <pc:picChg chg="mod">
          <ac:chgData name="岡田 陸" userId="e4191a97c80654fe" providerId="LiveId" clId="{D959864A-1D30-4BD5-A59B-42A00E43FEB0}" dt="2023-01-12T07:44:44.305" v="1731" actId="1076"/>
          <ac:picMkLst>
            <pc:docMk/>
            <pc:sldMk cId="2351927497" sldId="258"/>
            <ac:picMk id="5" creationId="{AB95E648-29B6-FE49-B8AB-0F390B779DD0}"/>
          </ac:picMkLst>
        </pc:picChg>
      </pc:sldChg>
      <pc:sldChg chg="modSp mod">
        <pc:chgData name="岡田 陸" userId="e4191a97c80654fe" providerId="LiveId" clId="{D959864A-1D30-4BD5-A59B-42A00E43FEB0}" dt="2023-01-09T02:52:45.439" v="844"/>
        <pc:sldMkLst>
          <pc:docMk/>
          <pc:sldMk cId="1251713921" sldId="259"/>
        </pc:sldMkLst>
        <pc:spChg chg="mod">
          <ac:chgData name="岡田 陸" userId="e4191a97c80654fe" providerId="LiveId" clId="{D959864A-1D30-4BD5-A59B-42A00E43FEB0}" dt="2023-01-09T02:52:45.439" v="844"/>
          <ac:spMkLst>
            <pc:docMk/>
            <pc:sldMk cId="1251713921" sldId="259"/>
            <ac:spMk id="2" creationId="{31AFAFCC-4DD7-98DA-D8F7-5B3A9741B74C}"/>
          </ac:spMkLst>
        </pc:spChg>
      </pc:sldChg>
      <pc:sldChg chg="modSp mod">
        <pc:chgData name="岡田 陸" userId="e4191a97c80654fe" providerId="LiveId" clId="{D959864A-1D30-4BD5-A59B-42A00E43FEB0}" dt="2023-01-09T02:15:27.802" v="426" actId="20577"/>
        <pc:sldMkLst>
          <pc:docMk/>
          <pc:sldMk cId="1020150811" sldId="260"/>
        </pc:sldMkLst>
        <pc:spChg chg="mod">
          <ac:chgData name="岡田 陸" userId="e4191a97c80654fe" providerId="LiveId" clId="{D959864A-1D30-4BD5-A59B-42A00E43FEB0}" dt="2023-01-09T02:15:27.802" v="426" actId="20577"/>
          <ac:spMkLst>
            <pc:docMk/>
            <pc:sldMk cId="1020150811" sldId="260"/>
            <ac:spMk id="4" creationId="{D0FBE9C5-EE6E-97FB-0B52-1153F044DEF2}"/>
          </ac:spMkLst>
        </pc:spChg>
      </pc:sldChg>
      <pc:sldChg chg="modSp mod">
        <pc:chgData name="岡田 陸" userId="e4191a97c80654fe" providerId="LiveId" clId="{D959864A-1D30-4BD5-A59B-42A00E43FEB0}" dt="2023-01-12T03:54:28.843" v="1441"/>
        <pc:sldMkLst>
          <pc:docMk/>
          <pc:sldMk cId="634386356" sldId="261"/>
        </pc:sldMkLst>
        <pc:spChg chg="mod">
          <ac:chgData name="岡田 陸" userId="e4191a97c80654fe" providerId="LiveId" clId="{D959864A-1D30-4BD5-A59B-42A00E43FEB0}" dt="2023-01-09T02:17:22.261" v="427"/>
          <ac:spMkLst>
            <pc:docMk/>
            <pc:sldMk cId="634386356" sldId="261"/>
            <ac:spMk id="2" creationId="{DB12E046-8657-AF3D-7497-BA2594B6F135}"/>
          </ac:spMkLst>
        </pc:spChg>
        <pc:spChg chg="mod">
          <ac:chgData name="岡田 陸" userId="e4191a97c80654fe" providerId="LiveId" clId="{D959864A-1D30-4BD5-A59B-42A00E43FEB0}" dt="2023-01-12T03:54:28.843" v="1441"/>
          <ac:spMkLst>
            <pc:docMk/>
            <pc:sldMk cId="634386356" sldId="261"/>
            <ac:spMk id="3" creationId="{D4FD00C1-D641-274E-C976-54BE9E6BED56}"/>
          </ac:spMkLst>
        </pc:spChg>
      </pc:sldChg>
      <pc:sldChg chg="addSp modSp new mod">
        <pc:chgData name="岡田 陸" userId="e4191a97c80654fe" providerId="LiveId" clId="{D959864A-1D30-4BD5-A59B-42A00E43FEB0}" dt="2023-01-09T02:51:56.148" v="821" actId="1076"/>
        <pc:sldMkLst>
          <pc:docMk/>
          <pc:sldMk cId="2459372524" sldId="262"/>
        </pc:sldMkLst>
        <pc:spChg chg="mod">
          <ac:chgData name="岡田 陸" userId="e4191a97c80654fe" providerId="LiveId" clId="{D959864A-1D30-4BD5-A59B-42A00E43FEB0}" dt="2023-01-09T02:23:10.745" v="675"/>
          <ac:spMkLst>
            <pc:docMk/>
            <pc:sldMk cId="2459372524" sldId="262"/>
            <ac:spMk id="2" creationId="{59AFE088-C328-C287-7ACF-96C8B6E3FFD1}"/>
          </ac:spMkLst>
        </pc:spChg>
        <pc:spChg chg="mod">
          <ac:chgData name="岡田 陸" userId="e4191a97c80654fe" providerId="LiveId" clId="{D959864A-1D30-4BD5-A59B-42A00E43FEB0}" dt="2023-01-09T02:23:44.659" v="677"/>
          <ac:spMkLst>
            <pc:docMk/>
            <pc:sldMk cId="2459372524" sldId="262"/>
            <ac:spMk id="3" creationId="{BB2D8E75-F68F-3923-5213-0189ACAA0715}"/>
          </ac:spMkLst>
        </pc:spChg>
        <pc:graphicFrameChg chg="add mod modGraphic">
          <ac:chgData name="岡田 陸" userId="e4191a97c80654fe" providerId="LiveId" clId="{D959864A-1D30-4BD5-A59B-42A00E43FEB0}" dt="2023-01-09T02:51:56.148" v="821" actId="1076"/>
          <ac:graphicFrameMkLst>
            <pc:docMk/>
            <pc:sldMk cId="2459372524" sldId="262"/>
            <ac:graphicFrameMk id="5" creationId="{03B668AF-025C-D54D-AA1C-16B6A2D20BDF}"/>
          </ac:graphicFrameMkLst>
        </pc:graphicFrameChg>
        <pc:picChg chg="add mod">
          <ac:chgData name="岡田 陸" userId="e4191a97c80654fe" providerId="LiveId" clId="{D959864A-1D30-4BD5-A59B-42A00E43FEB0}" dt="2023-01-09T02:23:56.823" v="679" actId="1076"/>
          <ac:picMkLst>
            <pc:docMk/>
            <pc:sldMk cId="2459372524" sldId="262"/>
            <ac:picMk id="4" creationId="{0B4AE274-543D-8C67-6A44-97FB0ABE5F23}"/>
          </ac:picMkLst>
        </pc:picChg>
      </pc:sldChg>
      <pc:sldChg chg="modSp new mod">
        <pc:chgData name="岡田 陸" userId="e4191a97c80654fe" providerId="LiveId" clId="{D959864A-1D30-4BD5-A59B-42A00E43FEB0}" dt="2023-01-09T02:46:57.455" v="726"/>
        <pc:sldMkLst>
          <pc:docMk/>
          <pc:sldMk cId="102027933" sldId="263"/>
        </pc:sldMkLst>
        <pc:spChg chg="mod">
          <ac:chgData name="岡田 陸" userId="e4191a97c80654fe" providerId="LiveId" clId="{D959864A-1D30-4BD5-A59B-42A00E43FEB0}" dt="2023-01-09T02:46:57.455" v="726"/>
          <ac:spMkLst>
            <pc:docMk/>
            <pc:sldMk cId="102027933" sldId="263"/>
            <ac:spMk id="2" creationId="{64195FF1-5A25-8A69-D93C-72B6E0A05F34}"/>
          </ac:spMkLst>
        </pc:spChg>
      </pc:sldChg>
      <pc:sldChg chg="modSp new mod">
        <pc:chgData name="岡田 陸" userId="e4191a97c80654fe" providerId="LiveId" clId="{D959864A-1D30-4BD5-A59B-42A00E43FEB0}" dt="2023-01-09T02:47:53.853" v="765" actId="5793"/>
        <pc:sldMkLst>
          <pc:docMk/>
          <pc:sldMk cId="1828569405" sldId="264"/>
        </pc:sldMkLst>
        <pc:spChg chg="mod">
          <ac:chgData name="岡田 陸" userId="e4191a97c80654fe" providerId="LiveId" clId="{D959864A-1D30-4BD5-A59B-42A00E43FEB0}" dt="2023-01-09T02:47:10.651" v="742"/>
          <ac:spMkLst>
            <pc:docMk/>
            <pc:sldMk cId="1828569405" sldId="264"/>
            <ac:spMk id="2" creationId="{38C929C9-8876-9FE8-D8F6-120CAFE74230}"/>
          </ac:spMkLst>
        </pc:spChg>
        <pc:spChg chg="mod">
          <ac:chgData name="岡田 陸" userId="e4191a97c80654fe" providerId="LiveId" clId="{D959864A-1D30-4BD5-A59B-42A00E43FEB0}" dt="2023-01-09T02:47:53.853" v="765" actId="5793"/>
          <ac:spMkLst>
            <pc:docMk/>
            <pc:sldMk cId="1828569405" sldId="264"/>
            <ac:spMk id="3" creationId="{36E2EFE7-6CA6-4D36-43B1-3F14A5883DBE}"/>
          </ac:spMkLst>
        </pc:spChg>
      </pc:sldChg>
      <pc:sldChg chg="modSp new mod">
        <pc:chgData name="岡田 陸" userId="e4191a97c80654fe" providerId="LiveId" clId="{D959864A-1D30-4BD5-A59B-42A00E43FEB0}" dt="2023-01-09T02:47:22.105" v="760"/>
        <pc:sldMkLst>
          <pc:docMk/>
          <pc:sldMk cId="3435793947" sldId="265"/>
        </pc:sldMkLst>
        <pc:spChg chg="mod">
          <ac:chgData name="岡田 陸" userId="e4191a97c80654fe" providerId="LiveId" clId="{D959864A-1D30-4BD5-A59B-42A00E43FEB0}" dt="2023-01-09T02:47:22.105" v="760"/>
          <ac:spMkLst>
            <pc:docMk/>
            <pc:sldMk cId="3435793947" sldId="265"/>
            <ac:spMk id="2" creationId="{F4797014-8E7D-8D5A-4ACC-38AA6464F450}"/>
          </ac:spMkLst>
        </pc:spChg>
      </pc:sldChg>
      <pc:sldChg chg="modSp add mod">
        <pc:chgData name="岡田 陸" userId="e4191a97c80654fe" providerId="LiveId" clId="{D959864A-1D30-4BD5-A59B-42A00E43FEB0}" dt="2023-01-12T07:53:20.796" v="1736" actId="20577"/>
        <pc:sldMkLst>
          <pc:docMk/>
          <pc:sldMk cId="3318475643" sldId="266"/>
        </pc:sldMkLst>
        <pc:spChg chg="mod">
          <ac:chgData name="岡田 陸" userId="e4191a97c80654fe" providerId="LiveId" clId="{D959864A-1D30-4BD5-A59B-42A00E43FEB0}" dt="2023-01-12T07:53:20.796" v="1736" actId="20577"/>
          <ac:spMkLst>
            <pc:docMk/>
            <pc:sldMk cId="3318475643" sldId="266"/>
            <ac:spMk id="3" creationId="{DA4D6CB4-055E-5FD6-86B9-501900CDD8A3}"/>
          </ac:spMkLst>
        </pc:spChg>
      </pc:sldChg>
      <pc:sldChg chg="addSp delSp modSp new mod">
        <pc:chgData name="岡田 陸" userId="e4191a97c80654fe" providerId="LiveId" clId="{D959864A-1D30-4BD5-A59B-42A00E43FEB0}" dt="2023-01-09T03:21:19.306" v="1358" actId="1076"/>
        <pc:sldMkLst>
          <pc:docMk/>
          <pc:sldMk cId="3282265588" sldId="267"/>
        </pc:sldMkLst>
        <pc:spChg chg="del mod">
          <ac:chgData name="岡田 陸" userId="e4191a97c80654fe" providerId="LiveId" clId="{D959864A-1D30-4BD5-A59B-42A00E43FEB0}" dt="2023-01-09T03:14:06.771" v="1262" actId="478"/>
          <ac:spMkLst>
            <pc:docMk/>
            <pc:sldMk cId="3282265588" sldId="267"/>
            <ac:spMk id="2" creationId="{B246465D-56C5-84E5-46BC-90FD516FFBF8}"/>
          </ac:spMkLst>
        </pc:spChg>
        <pc:spChg chg="del">
          <ac:chgData name="岡田 陸" userId="e4191a97c80654fe" providerId="LiveId" clId="{D959864A-1D30-4BD5-A59B-42A00E43FEB0}" dt="2023-01-09T03:14:08.967" v="1263" actId="478"/>
          <ac:spMkLst>
            <pc:docMk/>
            <pc:sldMk cId="3282265588" sldId="267"/>
            <ac:spMk id="3" creationId="{4D10CF51-2667-1036-0FD6-D9C008B6783D}"/>
          </ac:spMkLst>
        </pc:spChg>
        <pc:spChg chg="add del">
          <ac:chgData name="岡田 陸" userId="e4191a97c80654fe" providerId="LiveId" clId="{D959864A-1D30-4BD5-A59B-42A00E43FEB0}" dt="2023-01-09T03:20:40.008" v="1346" actId="478"/>
          <ac:spMkLst>
            <pc:docMk/>
            <pc:sldMk cId="3282265588" sldId="267"/>
            <ac:spMk id="24" creationId="{31703C28-24BE-471C-0270-B8B9C99A1DBA}"/>
          </ac:spMkLst>
        </pc:spChg>
        <pc:spChg chg="add mod">
          <ac:chgData name="岡田 陸" userId="e4191a97c80654fe" providerId="LiveId" clId="{D959864A-1D30-4BD5-A59B-42A00E43FEB0}" dt="2023-01-09T03:20:47.639" v="1349" actId="14100"/>
          <ac:spMkLst>
            <pc:docMk/>
            <pc:sldMk cId="3282265588" sldId="267"/>
            <ac:spMk id="25" creationId="{FE9F72D8-E3F3-1AAF-E4AD-81965B2C4AE0}"/>
          </ac:spMkLst>
        </pc:spChg>
        <pc:spChg chg="add mod">
          <ac:chgData name="岡田 陸" userId="e4191a97c80654fe" providerId="LiveId" clId="{D959864A-1D30-4BD5-A59B-42A00E43FEB0}" dt="2023-01-09T03:20:59.100" v="1352" actId="1076"/>
          <ac:spMkLst>
            <pc:docMk/>
            <pc:sldMk cId="3282265588" sldId="267"/>
            <ac:spMk id="26" creationId="{AAE05E91-93B1-FA6E-8BB7-9A0F72E44C82}"/>
          </ac:spMkLst>
        </pc:spChg>
        <pc:spChg chg="add mod">
          <ac:chgData name="岡田 陸" userId="e4191a97c80654fe" providerId="LiveId" clId="{D959864A-1D30-4BD5-A59B-42A00E43FEB0}" dt="2023-01-09T03:21:09.098" v="1355" actId="1076"/>
          <ac:spMkLst>
            <pc:docMk/>
            <pc:sldMk cId="3282265588" sldId="267"/>
            <ac:spMk id="27" creationId="{4ABD2DB7-D07A-3F2F-C03B-73487C76792E}"/>
          </ac:spMkLst>
        </pc:spChg>
        <pc:spChg chg="add mod">
          <ac:chgData name="岡田 陸" userId="e4191a97c80654fe" providerId="LiveId" clId="{D959864A-1D30-4BD5-A59B-42A00E43FEB0}" dt="2023-01-09T03:21:19.306" v="1358" actId="1076"/>
          <ac:spMkLst>
            <pc:docMk/>
            <pc:sldMk cId="3282265588" sldId="267"/>
            <ac:spMk id="28" creationId="{84CE4714-F22C-304F-9B28-C617E164932C}"/>
          </ac:spMkLst>
        </pc:spChg>
        <pc:picChg chg="add mod">
          <ac:chgData name="岡田 陸" userId="e4191a97c80654fe" providerId="LiveId" clId="{D959864A-1D30-4BD5-A59B-42A00E43FEB0}" dt="2023-01-09T03:16:38.263" v="1286" actId="14100"/>
          <ac:picMkLst>
            <pc:docMk/>
            <pc:sldMk cId="3282265588" sldId="267"/>
            <ac:picMk id="5" creationId="{C30CDC61-6E6B-D0FD-B038-E66C99D14BD6}"/>
          </ac:picMkLst>
        </pc:picChg>
        <pc:picChg chg="add mod">
          <ac:chgData name="岡田 陸" userId="e4191a97c80654fe" providerId="LiveId" clId="{D959864A-1D30-4BD5-A59B-42A00E43FEB0}" dt="2023-01-09T03:16:47.474" v="1289" actId="1076"/>
          <ac:picMkLst>
            <pc:docMk/>
            <pc:sldMk cId="3282265588" sldId="267"/>
            <ac:picMk id="7" creationId="{548701B1-4014-117E-134A-B9A9E368069F}"/>
          </ac:picMkLst>
        </pc:picChg>
        <pc:picChg chg="add mod">
          <ac:chgData name="岡田 陸" userId="e4191a97c80654fe" providerId="LiveId" clId="{D959864A-1D30-4BD5-A59B-42A00E43FEB0}" dt="2023-01-09T03:16:52.804" v="1291" actId="1076"/>
          <ac:picMkLst>
            <pc:docMk/>
            <pc:sldMk cId="3282265588" sldId="267"/>
            <ac:picMk id="9" creationId="{7F7B6337-405F-AA32-AFE9-AF4CFD84D47A}"/>
          </ac:picMkLst>
        </pc:picChg>
        <pc:picChg chg="add mod">
          <ac:chgData name="岡田 陸" userId="e4191a97c80654fe" providerId="LiveId" clId="{D959864A-1D30-4BD5-A59B-42A00E43FEB0}" dt="2023-01-09T03:16:58.133" v="1292" actId="1076"/>
          <ac:picMkLst>
            <pc:docMk/>
            <pc:sldMk cId="3282265588" sldId="267"/>
            <ac:picMk id="11" creationId="{E6E6331A-370E-F983-0A2C-E546BE22687E}"/>
          </ac:picMkLst>
        </pc:picChg>
        <pc:picChg chg="add del mod">
          <ac:chgData name="岡田 陸" userId="e4191a97c80654fe" providerId="LiveId" clId="{D959864A-1D30-4BD5-A59B-42A00E43FEB0}" dt="2023-01-09T03:19:36.498" v="1333" actId="478"/>
          <ac:picMkLst>
            <pc:docMk/>
            <pc:sldMk cId="3282265588" sldId="267"/>
            <ac:picMk id="13" creationId="{793928D7-97BE-E7DC-790A-A702749BB1D3}"/>
          </ac:picMkLst>
        </pc:picChg>
        <pc:picChg chg="add del mod">
          <ac:chgData name="岡田 陸" userId="e4191a97c80654fe" providerId="LiveId" clId="{D959864A-1D30-4BD5-A59B-42A00E43FEB0}" dt="2023-01-09T03:19:36.023" v="1332" actId="478"/>
          <ac:picMkLst>
            <pc:docMk/>
            <pc:sldMk cId="3282265588" sldId="267"/>
            <ac:picMk id="15" creationId="{9D6D5176-1578-E765-DA12-B53DD5A0E4F0}"/>
          </ac:picMkLst>
        </pc:picChg>
        <pc:picChg chg="add del mod">
          <ac:chgData name="岡田 陸" userId="e4191a97c80654fe" providerId="LiveId" clId="{D959864A-1D30-4BD5-A59B-42A00E43FEB0}" dt="2023-01-09T03:19:35.463" v="1331" actId="478"/>
          <ac:picMkLst>
            <pc:docMk/>
            <pc:sldMk cId="3282265588" sldId="267"/>
            <ac:picMk id="17" creationId="{B60230C5-3D23-E566-AD37-9ADD48BF64E2}"/>
          </ac:picMkLst>
        </pc:picChg>
        <pc:picChg chg="add del mod">
          <ac:chgData name="岡田 陸" userId="e4191a97c80654fe" providerId="LiveId" clId="{D959864A-1D30-4BD5-A59B-42A00E43FEB0}" dt="2023-01-09T03:19:32.580" v="1330" actId="478"/>
          <ac:picMkLst>
            <pc:docMk/>
            <pc:sldMk cId="3282265588" sldId="267"/>
            <ac:picMk id="19" creationId="{987FC52E-2057-D357-298D-10CD135CC090}"/>
          </ac:picMkLst>
        </pc:picChg>
        <pc:picChg chg="add mod">
          <ac:chgData name="岡田 陸" userId="e4191a97c80654fe" providerId="LiveId" clId="{D959864A-1D30-4BD5-A59B-42A00E43FEB0}" dt="2023-01-09T03:19:52.770" v="1339" actId="1076"/>
          <ac:picMkLst>
            <pc:docMk/>
            <pc:sldMk cId="3282265588" sldId="267"/>
            <ac:picMk id="20" creationId="{B4B8583A-6F72-3365-8D09-FB32AE23E775}"/>
          </ac:picMkLst>
        </pc:picChg>
        <pc:picChg chg="add mod">
          <ac:chgData name="岡田 陸" userId="e4191a97c80654fe" providerId="LiveId" clId="{D959864A-1D30-4BD5-A59B-42A00E43FEB0}" dt="2023-01-09T03:20:07.319" v="1343" actId="1076"/>
          <ac:picMkLst>
            <pc:docMk/>
            <pc:sldMk cId="3282265588" sldId="267"/>
            <ac:picMk id="21" creationId="{1D3402DD-C391-9F94-7104-4DDC84A17ECA}"/>
          </ac:picMkLst>
        </pc:picChg>
        <pc:picChg chg="add mod">
          <ac:chgData name="岡田 陸" userId="e4191a97c80654fe" providerId="LiveId" clId="{D959864A-1D30-4BD5-A59B-42A00E43FEB0}" dt="2023-01-09T03:19:55.729" v="1340" actId="1076"/>
          <ac:picMkLst>
            <pc:docMk/>
            <pc:sldMk cId="3282265588" sldId="267"/>
            <ac:picMk id="22" creationId="{847F0929-11E9-56AA-DD30-E6AE19C80C29}"/>
          </ac:picMkLst>
        </pc:picChg>
        <pc:picChg chg="add mod">
          <ac:chgData name="岡田 陸" userId="e4191a97c80654fe" providerId="LiveId" clId="{D959864A-1D30-4BD5-A59B-42A00E43FEB0}" dt="2023-01-09T03:20:08.575" v="1344" actId="1076"/>
          <ac:picMkLst>
            <pc:docMk/>
            <pc:sldMk cId="3282265588" sldId="267"/>
            <ac:picMk id="23" creationId="{1B5CFC4C-A93C-F26D-6A02-5DDD6CEF9E55}"/>
          </ac:picMkLst>
        </pc:picChg>
      </pc:sldChg>
      <pc:sldChg chg="addSp delSp modSp add del mod">
        <pc:chgData name="岡田 陸" userId="e4191a97c80654fe" providerId="LiveId" clId="{D959864A-1D30-4BD5-A59B-42A00E43FEB0}" dt="2023-01-09T03:21:37.645" v="1359" actId="47"/>
        <pc:sldMkLst>
          <pc:docMk/>
          <pc:sldMk cId="1482008280" sldId="268"/>
        </pc:sldMkLst>
        <pc:picChg chg="add mod">
          <ac:chgData name="岡田 陸" userId="e4191a97c80654fe" providerId="LiveId" clId="{D959864A-1D30-4BD5-A59B-42A00E43FEB0}" dt="2023-01-09T03:18:57.514" v="1319" actId="1076"/>
          <ac:picMkLst>
            <pc:docMk/>
            <pc:sldMk cId="1482008280" sldId="268"/>
            <ac:picMk id="2" creationId="{46FF38F6-5F0F-26CF-B2D8-90CFD2BFF77C}"/>
          </ac:picMkLst>
        </pc:picChg>
        <pc:picChg chg="del">
          <ac:chgData name="岡田 陸" userId="e4191a97c80654fe" providerId="LiveId" clId="{D959864A-1D30-4BD5-A59B-42A00E43FEB0}" dt="2023-01-09T03:18:39.604" v="1315" actId="478"/>
          <ac:picMkLst>
            <pc:docMk/>
            <pc:sldMk cId="1482008280" sldId="268"/>
            <ac:picMk id="5" creationId="{C30CDC61-6E6B-D0FD-B038-E66C99D14BD6}"/>
          </ac:picMkLst>
        </pc:picChg>
        <pc:picChg chg="del">
          <ac:chgData name="岡田 陸" userId="e4191a97c80654fe" providerId="LiveId" clId="{D959864A-1D30-4BD5-A59B-42A00E43FEB0}" dt="2023-01-09T03:18:37.341" v="1313" actId="478"/>
          <ac:picMkLst>
            <pc:docMk/>
            <pc:sldMk cId="1482008280" sldId="268"/>
            <ac:picMk id="7" creationId="{548701B1-4014-117E-134A-B9A9E368069F}"/>
          </ac:picMkLst>
        </pc:picChg>
        <pc:picChg chg="del">
          <ac:chgData name="岡田 陸" userId="e4191a97c80654fe" providerId="LiveId" clId="{D959864A-1D30-4BD5-A59B-42A00E43FEB0}" dt="2023-01-09T03:18:32.089" v="1309" actId="478"/>
          <ac:picMkLst>
            <pc:docMk/>
            <pc:sldMk cId="1482008280" sldId="268"/>
            <ac:picMk id="9" creationId="{7F7B6337-405F-AA32-AFE9-AF4CFD84D47A}"/>
          </ac:picMkLst>
        </pc:picChg>
        <pc:picChg chg="del">
          <ac:chgData name="岡田 陸" userId="e4191a97c80654fe" providerId="LiveId" clId="{D959864A-1D30-4BD5-A59B-42A00E43FEB0}" dt="2023-01-09T03:18:29.590" v="1306" actId="478"/>
          <ac:picMkLst>
            <pc:docMk/>
            <pc:sldMk cId="1482008280" sldId="268"/>
            <ac:picMk id="11" creationId="{E6E6331A-370E-F983-0A2C-E546BE22687E}"/>
          </ac:picMkLst>
        </pc:picChg>
        <pc:picChg chg="mod">
          <ac:chgData name="岡田 陸" userId="e4191a97c80654fe" providerId="LiveId" clId="{D959864A-1D30-4BD5-A59B-42A00E43FEB0}" dt="2023-01-09T03:19:18.579" v="1326" actId="1076"/>
          <ac:picMkLst>
            <pc:docMk/>
            <pc:sldMk cId="1482008280" sldId="268"/>
            <ac:picMk id="13" creationId="{793928D7-97BE-E7DC-790A-A702749BB1D3}"/>
          </ac:picMkLst>
        </pc:picChg>
        <pc:picChg chg="add del mod">
          <ac:chgData name="岡田 陸" userId="e4191a97c80654fe" providerId="LiveId" clId="{D959864A-1D30-4BD5-A59B-42A00E43FEB0}" dt="2023-01-09T03:19:19.443" v="1327" actId="1076"/>
          <ac:picMkLst>
            <pc:docMk/>
            <pc:sldMk cId="1482008280" sldId="268"/>
            <ac:picMk id="15" creationId="{9D6D5176-1578-E765-DA12-B53DD5A0E4F0}"/>
          </ac:picMkLst>
        </pc:picChg>
        <pc:picChg chg="mod">
          <ac:chgData name="岡田 陸" userId="e4191a97c80654fe" providerId="LiveId" clId="{D959864A-1D30-4BD5-A59B-42A00E43FEB0}" dt="2023-01-09T03:19:20.285" v="1328" actId="1076"/>
          <ac:picMkLst>
            <pc:docMk/>
            <pc:sldMk cId="1482008280" sldId="268"/>
            <ac:picMk id="17" creationId="{B60230C5-3D23-E566-AD37-9ADD48BF64E2}"/>
          </ac:picMkLst>
        </pc:picChg>
        <pc:picChg chg="mod">
          <ac:chgData name="岡田 陸" userId="e4191a97c80654fe" providerId="LiveId" clId="{D959864A-1D30-4BD5-A59B-42A00E43FEB0}" dt="2023-01-09T03:19:21.562" v="1329" actId="1076"/>
          <ac:picMkLst>
            <pc:docMk/>
            <pc:sldMk cId="1482008280" sldId="268"/>
            <ac:picMk id="19" creationId="{987FC52E-2057-D357-298D-10CD135CC090}"/>
          </ac:picMkLst>
        </pc:picChg>
      </pc:sldChg>
      <pc:sldChg chg="addSp delSp modSp mod ord modNotesTx">
        <pc:chgData name="岡田 陸" userId="e4191a97c80654fe" providerId="LiveId" clId="{D959864A-1D30-4BD5-A59B-42A00E43FEB0}" dt="2023-01-12T08:16:46.259" v="1762" actId="21"/>
        <pc:sldMkLst>
          <pc:docMk/>
          <pc:sldMk cId="3451995733" sldId="270"/>
        </pc:sldMkLst>
        <pc:spChg chg="mod">
          <ac:chgData name="岡田 陸" userId="e4191a97c80654fe" providerId="LiveId" clId="{D959864A-1D30-4BD5-A59B-42A00E43FEB0}" dt="2023-01-12T06:05:58.217" v="1514"/>
          <ac:spMkLst>
            <pc:docMk/>
            <pc:sldMk cId="3451995733" sldId="270"/>
            <ac:spMk id="3" creationId="{AFECD559-6F4F-5785-EE14-E4B7379CB1CC}"/>
          </ac:spMkLst>
        </pc:spChg>
        <pc:spChg chg="mod">
          <ac:chgData name="岡田 陸" userId="e4191a97c80654fe" providerId="LiveId" clId="{D959864A-1D30-4BD5-A59B-42A00E43FEB0}" dt="2023-01-12T08:15:14.969" v="1745"/>
          <ac:spMkLst>
            <pc:docMk/>
            <pc:sldMk cId="3451995733" sldId="270"/>
            <ac:spMk id="9" creationId="{DD2606B5-9D07-B1D8-7A4D-AD95E3001A83}"/>
          </ac:spMkLst>
        </pc:spChg>
        <pc:picChg chg="mod ord">
          <ac:chgData name="岡田 陸" userId="e4191a97c80654fe" providerId="LiveId" clId="{D959864A-1D30-4BD5-A59B-42A00E43FEB0}" dt="2023-01-12T08:16:43.406" v="1761" actId="14100"/>
          <ac:picMkLst>
            <pc:docMk/>
            <pc:sldMk cId="3451995733" sldId="270"/>
            <ac:picMk id="7" creationId="{8B159E66-B3D8-78FA-250B-EE78AB7B2C5D}"/>
          </ac:picMkLst>
        </pc:picChg>
        <pc:picChg chg="add del mod">
          <ac:chgData name="岡田 陸" userId="e4191a97c80654fe" providerId="LiveId" clId="{D959864A-1D30-4BD5-A59B-42A00E43FEB0}" dt="2023-01-12T08:16:46.259" v="1762" actId="21"/>
          <ac:picMkLst>
            <pc:docMk/>
            <pc:sldMk cId="3451995733" sldId="270"/>
            <ac:picMk id="12" creationId="{4169686D-39BF-3B50-FCB8-068AB68ADA1A}"/>
          </ac:picMkLst>
        </pc:picChg>
      </pc:sldChg>
      <pc:sldChg chg="modSp mod">
        <pc:chgData name="岡田 陸" userId="e4191a97c80654fe" providerId="LiveId" clId="{D959864A-1D30-4BD5-A59B-42A00E43FEB0}" dt="2023-01-12T07:57:03.118" v="1738" actId="20577"/>
        <pc:sldMkLst>
          <pc:docMk/>
          <pc:sldMk cId="3179992808" sldId="272"/>
        </pc:sldMkLst>
        <pc:spChg chg="mod">
          <ac:chgData name="岡田 陸" userId="e4191a97c80654fe" providerId="LiveId" clId="{D959864A-1D30-4BD5-A59B-42A00E43FEB0}" dt="2023-01-12T07:57:03.118" v="1738" actId="20577"/>
          <ac:spMkLst>
            <pc:docMk/>
            <pc:sldMk cId="3179992808" sldId="272"/>
            <ac:spMk id="3" creationId="{C23AB06B-84C8-50A2-BCF2-2B2E1786BCE3}"/>
          </ac:spMkLst>
        </pc:spChg>
      </pc:sldChg>
      <pc:sldChg chg="delSp mod">
        <pc:chgData name="岡田 陸" userId="e4191a97c80654fe" providerId="LiveId" clId="{D959864A-1D30-4BD5-A59B-42A00E43FEB0}" dt="2023-01-12T08:20:00.800" v="1764" actId="478"/>
        <pc:sldMkLst>
          <pc:docMk/>
          <pc:sldMk cId="217655156" sldId="274"/>
        </pc:sldMkLst>
        <pc:cxnChg chg="del">
          <ac:chgData name="岡田 陸" userId="e4191a97c80654fe" providerId="LiveId" clId="{D959864A-1D30-4BD5-A59B-42A00E43FEB0}" dt="2023-01-12T08:20:00.800" v="1764" actId="478"/>
          <ac:cxnSpMkLst>
            <pc:docMk/>
            <pc:sldMk cId="217655156" sldId="274"/>
            <ac:cxnSpMk id="8" creationId="{F7594EC9-DA49-DCD1-DC66-73D3E323698F}"/>
          </ac:cxnSpMkLst>
        </pc:cxnChg>
        <pc:cxnChg chg="del">
          <ac:chgData name="岡田 陸" userId="e4191a97c80654fe" providerId="LiveId" clId="{D959864A-1D30-4BD5-A59B-42A00E43FEB0}" dt="2023-01-12T08:19:56.139" v="1763" actId="478"/>
          <ac:cxnSpMkLst>
            <pc:docMk/>
            <pc:sldMk cId="217655156" sldId="274"/>
            <ac:cxnSpMk id="9" creationId="{7092A29A-0BAF-9C4B-5D1D-2B94D3012813}"/>
          </ac:cxnSpMkLst>
        </pc:cxnChg>
      </pc:sldChg>
      <pc:sldChg chg="addSp delSp modSp mod">
        <pc:chgData name="岡田 陸" userId="e4191a97c80654fe" providerId="LiveId" clId="{D959864A-1D30-4BD5-A59B-42A00E43FEB0}" dt="2023-01-12T08:21:59.559" v="1771" actId="1076"/>
        <pc:sldMkLst>
          <pc:docMk/>
          <pc:sldMk cId="1518911553" sldId="279"/>
        </pc:sldMkLst>
        <pc:picChg chg="add del mod">
          <ac:chgData name="岡田 陸" userId="e4191a97c80654fe" providerId="LiveId" clId="{D959864A-1D30-4BD5-A59B-42A00E43FEB0}" dt="2023-01-12T08:21:59.559" v="1771" actId="1076"/>
          <ac:picMkLst>
            <pc:docMk/>
            <pc:sldMk cId="1518911553" sldId="279"/>
            <ac:picMk id="8" creationId="{45202A03-8786-9CA5-E541-D6292E72A10C}"/>
          </ac:picMkLst>
        </pc:picChg>
      </pc:sldChg>
      <pc:sldChg chg="modSp mod">
        <pc:chgData name="岡田 陸" userId="e4191a97c80654fe" providerId="LiveId" clId="{D959864A-1D30-4BD5-A59B-42A00E43FEB0}" dt="2023-01-12T06:09:07.652" v="1655"/>
        <pc:sldMkLst>
          <pc:docMk/>
          <pc:sldMk cId="2670411117" sldId="280"/>
        </pc:sldMkLst>
        <pc:spChg chg="mod">
          <ac:chgData name="岡田 陸" userId="e4191a97c80654fe" providerId="LiveId" clId="{D959864A-1D30-4BD5-A59B-42A00E43FEB0}" dt="2023-01-12T06:09:07.652" v="1655"/>
          <ac:spMkLst>
            <pc:docMk/>
            <pc:sldMk cId="2670411117" sldId="280"/>
            <ac:spMk id="3" creationId="{FA813469-14B1-2BBA-154A-09E884C97942}"/>
          </ac:spMkLst>
        </pc:spChg>
      </pc:sldChg>
      <pc:sldChg chg="modSp add mod">
        <pc:chgData name="岡田 陸" userId="e4191a97c80654fe" providerId="LiveId" clId="{D959864A-1D30-4BD5-A59B-42A00E43FEB0}" dt="2023-01-12T08:22:49.733" v="1781" actId="208"/>
        <pc:sldMkLst>
          <pc:docMk/>
          <pc:sldMk cId="1686825092" sldId="281"/>
        </pc:sldMkLst>
        <pc:picChg chg="mod">
          <ac:chgData name="岡田 陸" userId="e4191a97c80654fe" providerId="LiveId" clId="{D959864A-1D30-4BD5-A59B-42A00E43FEB0}" dt="2023-01-12T08:22:18.411" v="1773" actId="1038"/>
          <ac:picMkLst>
            <pc:docMk/>
            <pc:sldMk cId="1686825092" sldId="281"/>
            <ac:picMk id="4" creationId="{263D8FD6-622C-7226-3792-C63B8C3787AD}"/>
          </ac:picMkLst>
        </pc:picChg>
        <pc:cxnChg chg="mod">
          <ac:chgData name="岡田 陸" userId="e4191a97c80654fe" providerId="LiveId" clId="{D959864A-1D30-4BD5-A59B-42A00E43FEB0}" dt="2023-01-12T08:22:49.733" v="1781" actId="208"/>
          <ac:cxnSpMkLst>
            <pc:docMk/>
            <pc:sldMk cId="1686825092" sldId="281"/>
            <ac:cxnSpMk id="10" creationId="{2922906E-CCE4-26AB-7322-5057C9C35A05}"/>
          </ac:cxnSpMkLst>
        </pc:cxnChg>
      </pc:sldChg>
    </pc:docChg>
  </pc:docChgLst>
  <pc:docChgLst>
    <pc:chgData name="岡田 陸" userId="e4191a97c80654fe" providerId="LiveId" clId="{359F1E43-82E6-453A-9C16-8BD2AA681470}"/>
    <pc:docChg chg="undo custSel addSld delSld modSld">
      <pc:chgData name="岡田 陸" userId="e4191a97c80654fe" providerId="LiveId" clId="{359F1E43-82E6-453A-9C16-8BD2AA681470}" dt="2023-01-16T08:22:05.235" v="2030" actId="478"/>
      <pc:docMkLst>
        <pc:docMk/>
      </pc:docMkLst>
      <pc:sldChg chg="modSp mod">
        <pc:chgData name="岡田 陸" userId="e4191a97c80654fe" providerId="LiveId" clId="{359F1E43-82E6-453A-9C16-8BD2AA681470}" dt="2023-01-16T05:52:59.139" v="845" actId="1038"/>
        <pc:sldMkLst>
          <pc:docMk/>
          <pc:sldMk cId="1828569405" sldId="264"/>
        </pc:sldMkLst>
        <pc:spChg chg="mod">
          <ac:chgData name="岡田 陸" userId="e4191a97c80654fe" providerId="LiveId" clId="{359F1E43-82E6-453A-9C16-8BD2AA681470}" dt="2023-01-16T05:52:59.139" v="845" actId="1038"/>
          <ac:spMkLst>
            <pc:docMk/>
            <pc:sldMk cId="1828569405" sldId="264"/>
            <ac:spMk id="4" creationId="{D00F3DEE-45B9-A7C8-2A1C-3FD7151A9A53}"/>
          </ac:spMkLst>
        </pc:spChg>
      </pc:sldChg>
      <pc:sldChg chg="modSp mod">
        <pc:chgData name="岡田 陸" userId="e4191a97c80654fe" providerId="LiveId" clId="{359F1E43-82E6-453A-9C16-8BD2AA681470}" dt="2023-01-16T05:55:59.837" v="1030" actId="1076"/>
        <pc:sldMkLst>
          <pc:docMk/>
          <pc:sldMk cId="217655156" sldId="274"/>
        </pc:sldMkLst>
        <pc:spChg chg="mod">
          <ac:chgData name="岡田 陸" userId="e4191a97c80654fe" providerId="LiveId" clId="{359F1E43-82E6-453A-9C16-8BD2AA681470}" dt="2023-01-16T05:55:52.881" v="1029" actId="1036"/>
          <ac:spMkLst>
            <pc:docMk/>
            <pc:sldMk cId="217655156" sldId="274"/>
            <ac:spMk id="16" creationId="{A054D005-42B2-0C2A-93A9-6C136FDA6F68}"/>
          </ac:spMkLst>
        </pc:spChg>
        <pc:spChg chg="mod">
          <ac:chgData name="岡田 陸" userId="e4191a97c80654fe" providerId="LiveId" clId="{359F1E43-82E6-453A-9C16-8BD2AA681470}" dt="2023-01-16T05:55:44.722" v="1012" actId="1076"/>
          <ac:spMkLst>
            <pc:docMk/>
            <pc:sldMk cId="217655156" sldId="274"/>
            <ac:spMk id="18" creationId="{579442E6-A976-7E22-C185-0C7CE9E67650}"/>
          </ac:spMkLst>
        </pc:spChg>
        <pc:spChg chg="mod">
          <ac:chgData name="岡田 陸" userId="e4191a97c80654fe" providerId="LiveId" clId="{359F1E43-82E6-453A-9C16-8BD2AA681470}" dt="2023-01-16T05:55:59.837" v="1030" actId="1076"/>
          <ac:spMkLst>
            <pc:docMk/>
            <pc:sldMk cId="217655156" sldId="274"/>
            <ac:spMk id="19" creationId="{06D87EA2-ED97-0801-6B35-D04BB5441D90}"/>
          </ac:spMkLst>
        </pc:spChg>
      </pc:sldChg>
      <pc:sldChg chg="modSp mod modNotesTx">
        <pc:chgData name="岡田 陸" userId="e4191a97c80654fe" providerId="LiveId" clId="{359F1E43-82E6-453A-9C16-8BD2AA681470}" dt="2023-01-16T08:12:53.298" v="2028" actId="20577"/>
        <pc:sldMkLst>
          <pc:docMk/>
          <pc:sldMk cId="2712496024" sldId="284"/>
        </pc:sldMkLst>
        <pc:spChg chg="mod">
          <ac:chgData name="岡田 陸" userId="e4191a97c80654fe" providerId="LiveId" clId="{359F1E43-82E6-453A-9C16-8BD2AA681470}" dt="2023-01-16T06:40:08.229" v="1507"/>
          <ac:spMkLst>
            <pc:docMk/>
            <pc:sldMk cId="2712496024" sldId="284"/>
            <ac:spMk id="5" creationId="{F19FA30D-BB94-4440-070C-ABEF0017894B}"/>
          </ac:spMkLst>
        </pc:spChg>
        <pc:spChg chg="mod">
          <ac:chgData name="岡田 陸" userId="e4191a97c80654fe" providerId="LiveId" clId="{359F1E43-82E6-453A-9C16-8BD2AA681470}" dt="2023-01-16T08:12:53.298" v="2028" actId="20577"/>
          <ac:spMkLst>
            <pc:docMk/>
            <pc:sldMk cId="2712496024" sldId="284"/>
            <ac:spMk id="12" creationId="{60063E96-DEF8-AC72-CBF2-658413FFB50E}"/>
          </ac:spMkLst>
        </pc:spChg>
      </pc:sldChg>
      <pc:sldChg chg="modSp mod">
        <pc:chgData name="岡田 陸" userId="e4191a97c80654fe" providerId="LiveId" clId="{359F1E43-82E6-453A-9C16-8BD2AA681470}" dt="2023-01-16T06:51:29.453" v="1607"/>
        <pc:sldMkLst>
          <pc:docMk/>
          <pc:sldMk cId="3938003628" sldId="285"/>
        </pc:sldMkLst>
        <pc:spChg chg="mod">
          <ac:chgData name="岡田 陸" userId="e4191a97c80654fe" providerId="LiveId" clId="{359F1E43-82E6-453A-9C16-8BD2AA681470}" dt="2023-01-16T06:51:29.453" v="1607"/>
          <ac:spMkLst>
            <pc:docMk/>
            <pc:sldMk cId="3938003628" sldId="285"/>
            <ac:spMk id="7" creationId="{EF2FFFE8-E957-6535-6127-CD7A16103693}"/>
          </ac:spMkLst>
        </pc:spChg>
        <pc:picChg chg="mod">
          <ac:chgData name="岡田 陸" userId="e4191a97c80654fe" providerId="LiveId" clId="{359F1E43-82E6-453A-9C16-8BD2AA681470}" dt="2023-01-16T06:48:51.279" v="1590" actId="1036"/>
          <ac:picMkLst>
            <pc:docMk/>
            <pc:sldMk cId="3938003628" sldId="285"/>
            <ac:picMk id="39" creationId="{CF6E6418-CAFC-A70F-DDD4-4199D7928D6E}"/>
          </ac:picMkLst>
        </pc:picChg>
      </pc:sldChg>
      <pc:sldChg chg="modSp mod">
        <pc:chgData name="岡田 陸" userId="e4191a97c80654fe" providerId="LiveId" clId="{359F1E43-82E6-453A-9C16-8BD2AA681470}" dt="2023-01-16T06:55:04.563" v="1671"/>
        <pc:sldMkLst>
          <pc:docMk/>
          <pc:sldMk cId="2434208216" sldId="286"/>
        </pc:sldMkLst>
        <pc:spChg chg="mod">
          <ac:chgData name="岡田 陸" userId="e4191a97c80654fe" providerId="LiveId" clId="{359F1E43-82E6-453A-9C16-8BD2AA681470}" dt="2023-01-16T06:55:04.563" v="1671"/>
          <ac:spMkLst>
            <pc:docMk/>
            <pc:sldMk cId="2434208216" sldId="286"/>
            <ac:spMk id="6" creationId="{98BD9CE6-7128-29D9-E6B8-AB02EF56AF67}"/>
          </ac:spMkLst>
        </pc:spChg>
        <pc:spChg chg="mod">
          <ac:chgData name="岡田 陸" userId="e4191a97c80654fe" providerId="LiveId" clId="{359F1E43-82E6-453A-9C16-8BD2AA681470}" dt="2023-01-16T06:53:59.457" v="1656"/>
          <ac:spMkLst>
            <pc:docMk/>
            <pc:sldMk cId="2434208216" sldId="286"/>
            <ac:spMk id="26" creationId="{511C54BB-6855-F5B3-698F-E9EB4F513D56}"/>
          </ac:spMkLst>
        </pc:spChg>
      </pc:sldChg>
      <pc:sldChg chg="modSp mod">
        <pc:chgData name="岡田 陸" userId="e4191a97c80654fe" providerId="LiveId" clId="{359F1E43-82E6-453A-9C16-8BD2AA681470}" dt="2023-01-16T06:58:58.919" v="1843"/>
        <pc:sldMkLst>
          <pc:docMk/>
          <pc:sldMk cId="1718440361" sldId="287"/>
        </pc:sldMkLst>
        <pc:spChg chg="mod">
          <ac:chgData name="岡田 陸" userId="e4191a97c80654fe" providerId="LiveId" clId="{359F1E43-82E6-453A-9C16-8BD2AA681470}" dt="2023-01-16T06:58:58.919" v="1843"/>
          <ac:spMkLst>
            <pc:docMk/>
            <pc:sldMk cId="1718440361" sldId="287"/>
            <ac:spMk id="5" creationId="{8922BD78-EE9C-0425-6261-418AB085BB2E}"/>
          </ac:spMkLst>
        </pc:spChg>
      </pc:sldChg>
      <pc:sldChg chg="modSp mod">
        <pc:chgData name="岡田 陸" userId="e4191a97c80654fe" providerId="LiveId" clId="{359F1E43-82E6-453A-9C16-8BD2AA681470}" dt="2023-01-16T05:12:12.191" v="398" actId="1076"/>
        <pc:sldMkLst>
          <pc:docMk/>
          <pc:sldMk cId="3668309397" sldId="289"/>
        </pc:sldMkLst>
        <pc:spChg chg="mod">
          <ac:chgData name="岡田 陸" userId="e4191a97c80654fe" providerId="LiveId" clId="{359F1E43-82E6-453A-9C16-8BD2AA681470}" dt="2023-01-16T05:12:05.877" v="396" actId="403"/>
          <ac:spMkLst>
            <pc:docMk/>
            <pc:sldMk cId="3668309397" sldId="289"/>
            <ac:spMk id="6" creationId="{E7A26706-20C9-2A1D-A57F-99EE5D256889}"/>
          </ac:spMkLst>
        </pc:spChg>
        <pc:spChg chg="mod">
          <ac:chgData name="岡田 陸" userId="e4191a97c80654fe" providerId="LiveId" clId="{359F1E43-82E6-453A-9C16-8BD2AA681470}" dt="2023-01-16T05:12:08.987" v="397" actId="1076"/>
          <ac:spMkLst>
            <pc:docMk/>
            <pc:sldMk cId="3668309397" sldId="289"/>
            <ac:spMk id="14" creationId="{8337A944-C3EB-FD1C-DC84-F66128745B81}"/>
          </ac:spMkLst>
        </pc:spChg>
        <pc:graphicFrameChg chg="mod">
          <ac:chgData name="岡田 陸" userId="e4191a97c80654fe" providerId="LiveId" clId="{359F1E43-82E6-453A-9C16-8BD2AA681470}" dt="2023-01-16T05:12:12.191" v="398" actId="1076"/>
          <ac:graphicFrameMkLst>
            <pc:docMk/>
            <pc:sldMk cId="3668309397" sldId="289"/>
            <ac:graphicFrameMk id="4" creationId="{A1C95019-F529-D4A4-526F-B462B90DCF32}"/>
          </ac:graphicFrameMkLst>
        </pc:graphicFrameChg>
      </pc:sldChg>
      <pc:sldChg chg="modSp mod">
        <pc:chgData name="岡田 陸" userId="e4191a97c80654fe" providerId="LiveId" clId="{359F1E43-82E6-453A-9C16-8BD2AA681470}" dt="2023-01-16T07:34:41.536" v="1928"/>
        <pc:sldMkLst>
          <pc:docMk/>
          <pc:sldMk cId="1411841877" sldId="292"/>
        </pc:sldMkLst>
        <pc:spChg chg="mod">
          <ac:chgData name="岡田 陸" userId="e4191a97c80654fe" providerId="LiveId" clId="{359F1E43-82E6-453A-9C16-8BD2AA681470}" dt="2023-01-16T07:34:41.536" v="1928"/>
          <ac:spMkLst>
            <pc:docMk/>
            <pc:sldMk cId="1411841877" sldId="292"/>
            <ac:spMk id="29" creationId="{27923C0F-5B30-EDB8-8A25-B6AF90A599DC}"/>
          </ac:spMkLst>
        </pc:spChg>
        <pc:graphicFrameChg chg="modGraphic">
          <ac:chgData name="岡田 陸" userId="e4191a97c80654fe" providerId="LiveId" clId="{359F1E43-82E6-453A-9C16-8BD2AA681470}" dt="2023-01-16T07:34:05.033" v="1857" actId="6549"/>
          <ac:graphicFrameMkLst>
            <pc:docMk/>
            <pc:sldMk cId="1411841877" sldId="292"/>
            <ac:graphicFrameMk id="28" creationId="{A5A2CF08-707B-8570-AB44-3DDB5770333A}"/>
          </ac:graphicFrameMkLst>
        </pc:graphicFrameChg>
      </pc:sldChg>
      <pc:sldChg chg="modSp mod">
        <pc:chgData name="岡田 陸" userId="e4191a97c80654fe" providerId="LiveId" clId="{359F1E43-82E6-453A-9C16-8BD2AA681470}" dt="2023-01-16T07:35:28.942" v="1935" actId="1076"/>
        <pc:sldMkLst>
          <pc:docMk/>
          <pc:sldMk cId="1799943416" sldId="293"/>
        </pc:sldMkLst>
        <pc:spChg chg="mod">
          <ac:chgData name="岡田 陸" userId="e4191a97c80654fe" providerId="LiveId" clId="{359F1E43-82E6-453A-9C16-8BD2AA681470}" dt="2023-01-16T07:29:01.996" v="1847" actId="20577"/>
          <ac:spMkLst>
            <pc:docMk/>
            <pc:sldMk cId="1799943416" sldId="293"/>
            <ac:spMk id="2" creationId="{0F012ABE-D55F-891C-1B4B-436F6069ED83}"/>
          </ac:spMkLst>
        </pc:spChg>
        <pc:picChg chg="mod">
          <ac:chgData name="岡田 陸" userId="e4191a97c80654fe" providerId="LiveId" clId="{359F1E43-82E6-453A-9C16-8BD2AA681470}" dt="2023-01-16T07:35:17.362" v="1934" actId="1076"/>
          <ac:picMkLst>
            <pc:docMk/>
            <pc:sldMk cId="1799943416" sldId="293"/>
            <ac:picMk id="4" creationId="{793519C9-F8C5-8F48-2695-022479F0E520}"/>
          </ac:picMkLst>
        </pc:picChg>
        <pc:picChg chg="mod">
          <ac:chgData name="岡田 陸" userId="e4191a97c80654fe" providerId="LiveId" clId="{359F1E43-82E6-453A-9C16-8BD2AA681470}" dt="2023-01-16T07:35:04.023" v="1932" actId="1076"/>
          <ac:picMkLst>
            <pc:docMk/>
            <pc:sldMk cId="1799943416" sldId="293"/>
            <ac:picMk id="5" creationId="{810BBF15-ACC1-B3A7-CFE2-0E296ACB1A16}"/>
          </ac:picMkLst>
        </pc:picChg>
        <pc:picChg chg="mod">
          <ac:chgData name="岡田 陸" userId="e4191a97c80654fe" providerId="LiveId" clId="{359F1E43-82E6-453A-9C16-8BD2AA681470}" dt="2023-01-16T07:35:28.942" v="1935" actId="1076"/>
          <ac:picMkLst>
            <pc:docMk/>
            <pc:sldMk cId="1799943416" sldId="293"/>
            <ac:picMk id="8" creationId="{304006AB-FF23-56CB-4B06-C058DD4A152C}"/>
          </ac:picMkLst>
        </pc:picChg>
      </pc:sldChg>
      <pc:sldChg chg="addSp delSp modSp mod">
        <pc:chgData name="岡田 陸" userId="e4191a97c80654fe" providerId="LiveId" clId="{359F1E43-82E6-453A-9C16-8BD2AA681470}" dt="2023-01-16T08:22:05.235" v="2030" actId="478"/>
        <pc:sldMkLst>
          <pc:docMk/>
          <pc:sldMk cId="4196173164" sldId="294"/>
        </pc:sldMkLst>
        <pc:spChg chg="add mod">
          <ac:chgData name="岡田 陸" userId="e4191a97c80654fe" providerId="LiveId" clId="{359F1E43-82E6-453A-9C16-8BD2AA681470}" dt="2023-01-16T05:28:30.595" v="770" actId="14100"/>
          <ac:spMkLst>
            <pc:docMk/>
            <pc:sldMk cId="4196173164" sldId="294"/>
            <ac:spMk id="2" creationId="{D1FA3EF9-CAE9-940A-E6C0-215FD9B80D6B}"/>
          </ac:spMkLst>
        </pc:spChg>
        <pc:spChg chg="add mod">
          <ac:chgData name="岡田 陸" userId="e4191a97c80654fe" providerId="LiveId" clId="{359F1E43-82E6-453A-9C16-8BD2AA681470}" dt="2023-01-16T05:36:18.597" v="831" actId="20577"/>
          <ac:spMkLst>
            <pc:docMk/>
            <pc:sldMk cId="4196173164" sldId="294"/>
            <ac:spMk id="3" creationId="{02E14D72-D87B-BC76-2A55-421E9344E4DD}"/>
          </ac:spMkLst>
        </pc:spChg>
        <pc:spChg chg="del">
          <ac:chgData name="岡田 陸" userId="e4191a97c80654fe" providerId="LiveId" clId="{359F1E43-82E6-453A-9C16-8BD2AA681470}" dt="2023-01-16T08:22:05.235" v="2030" actId="478"/>
          <ac:spMkLst>
            <pc:docMk/>
            <pc:sldMk cId="4196173164" sldId="294"/>
            <ac:spMk id="38" creationId="{27E4D4AD-9DB9-25B7-592E-0295A3C44223}"/>
          </ac:spMkLst>
        </pc:spChg>
        <pc:spChg chg="mod">
          <ac:chgData name="岡田 陸" userId="e4191a97c80654fe" providerId="LiveId" clId="{359F1E43-82E6-453A-9C16-8BD2AA681470}" dt="2023-01-16T05:16:07.495" v="708"/>
          <ac:spMkLst>
            <pc:docMk/>
            <pc:sldMk cId="4196173164" sldId="294"/>
            <ac:spMk id="43" creationId="{06FE71FA-200F-8553-C2F1-662382BD8819}"/>
          </ac:spMkLst>
        </pc:spChg>
        <pc:spChg chg="mod">
          <ac:chgData name="岡田 陸" userId="e4191a97c80654fe" providerId="LiveId" clId="{359F1E43-82E6-453A-9C16-8BD2AA681470}" dt="2023-01-16T05:34:51.225" v="801" actId="14100"/>
          <ac:spMkLst>
            <pc:docMk/>
            <pc:sldMk cId="4196173164" sldId="294"/>
            <ac:spMk id="46" creationId="{6BD09BEC-85A6-D797-A82F-D60593D870D5}"/>
          </ac:spMkLst>
        </pc:spChg>
        <pc:spChg chg="add del">
          <ac:chgData name="岡田 陸" userId="e4191a97c80654fe" providerId="LiveId" clId="{359F1E43-82E6-453A-9C16-8BD2AA681470}" dt="2023-01-16T05:34:45.410" v="800" actId="21"/>
          <ac:spMkLst>
            <pc:docMk/>
            <pc:sldMk cId="4196173164" sldId="294"/>
            <ac:spMk id="47" creationId="{CFD0124C-E5AC-63C1-34B8-8A970F94FE87}"/>
          </ac:spMkLst>
        </pc:spChg>
        <pc:picChg chg="del">
          <ac:chgData name="岡田 陸" userId="e4191a97c80654fe" providerId="LiveId" clId="{359F1E43-82E6-453A-9C16-8BD2AA681470}" dt="2023-01-16T08:22:03.084" v="2029" actId="478"/>
          <ac:picMkLst>
            <pc:docMk/>
            <pc:sldMk cId="4196173164" sldId="294"/>
            <ac:picMk id="28" creationId="{EEA2E2B9-F0F9-F501-AD12-1F0B71E8D75E}"/>
          </ac:picMkLst>
        </pc:picChg>
      </pc:sldChg>
      <pc:sldChg chg="addSp delSp modSp mod">
        <pc:chgData name="岡田 陸" userId="e4191a97c80654fe" providerId="LiveId" clId="{359F1E43-82E6-453A-9C16-8BD2AA681470}" dt="2023-01-16T07:51:47.064" v="2017"/>
        <pc:sldMkLst>
          <pc:docMk/>
          <pc:sldMk cId="2628136795" sldId="295"/>
        </pc:sldMkLst>
        <pc:spChg chg="add mod">
          <ac:chgData name="岡田 陸" userId="e4191a97c80654fe" providerId="LiveId" clId="{359F1E43-82E6-453A-9C16-8BD2AA681470}" dt="2023-01-16T05:57:15.653" v="1175" actId="1076"/>
          <ac:spMkLst>
            <pc:docMk/>
            <pc:sldMk cId="2628136795" sldId="295"/>
            <ac:spMk id="8" creationId="{7F7E5897-703F-6E06-B178-15F19801A86C}"/>
          </ac:spMkLst>
        </pc:spChg>
        <pc:spChg chg="add mod">
          <ac:chgData name="岡田 陸" userId="e4191a97c80654fe" providerId="LiveId" clId="{359F1E43-82E6-453A-9C16-8BD2AA681470}" dt="2023-01-16T06:01:29.452" v="1432"/>
          <ac:spMkLst>
            <pc:docMk/>
            <pc:sldMk cId="2628136795" sldId="295"/>
            <ac:spMk id="9" creationId="{684A4735-6D5B-7792-8E63-0401E4430E76}"/>
          </ac:spMkLst>
        </pc:spChg>
        <pc:spChg chg="add mod">
          <ac:chgData name="岡田 陸" userId="e4191a97c80654fe" providerId="LiveId" clId="{359F1E43-82E6-453A-9C16-8BD2AA681470}" dt="2023-01-16T05:59:50.514" v="1389" actId="1582"/>
          <ac:spMkLst>
            <pc:docMk/>
            <pc:sldMk cId="2628136795" sldId="295"/>
            <ac:spMk id="10" creationId="{8808628D-8B9E-B431-8AC8-AFD70D60C501}"/>
          </ac:spMkLst>
        </pc:spChg>
        <pc:spChg chg="add del mod">
          <ac:chgData name="岡田 陸" userId="e4191a97c80654fe" providerId="LiveId" clId="{359F1E43-82E6-453A-9C16-8BD2AA681470}" dt="2023-01-16T07:35:46.324" v="1936" actId="478"/>
          <ac:spMkLst>
            <pc:docMk/>
            <pc:sldMk cId="2628136795" sldId="295"/>
            <ac:spMk id="11" creationId="{F752BA14-F588-016F-2005-678BC5808946}"/>
          </ac:spMkLst>
        </pc:spChg>
        <pc:spChg chg="add del mod">
          <ac:chgData name="岡田 陸" userId="e4191a97c80654fe" providerId="LiveId" clId="{359F1E43-82E6-453A-9C16-8BD2AA681470}" dt="2023-01-16T07:35:47.684" v="1937" actId="478"/>
          <ac:spMkLst>
            <pc:docMk/>
            <pc:sldMk cId="2628136795" sldId="295"/>
            <ac:spMk id="12" creationId="{EFE49AD8-B918-1C1A-10A7-5AB5D64F81FD}"/>
          </ac:spMkLst>
        </pc:spChg>
        <pc:spChg chg="mod">
          <ac:chgData name="岡田 陸" userId="e4191a97c80654fe" providerId="LiveId" clId="{359F1E43-82E6-453A-9C16-8BD2AA681470}" dt="2023-01-16T07:51:47.064" v="2017"/>
          <ac:spMkLst>
            <pc:docMk/>
            <pc:sldMk cId="2628136795" sldId="295"/>
            <ac:spMk id="15" creationId="{74C0621C-09C8-4183-A9EB-0A48DF3419ED}"/>
          </ac:spMkLst>
        </pc:spChg>
        <pc:spChg chg="add mod">
          <ac:chgData name="岡田 陸" userId="e4191a97c80654fe" providerId="LiveId" clId="{359F1E43-82E6-453A-9C16-8BD2AA681470}" dt="2023-01-16T06:00:22.165" v="1400" actId="1076"/>
          <ac:spMkLst>
            <pc:docMk/>
            <pc:sldMk cId="2628136795" sldId="295"/>
            <ac:spMk id="16" creationId="{63082592-D221-7C3C-21F2-C3DC36D8D62E}"/>
          </ac:spMkLst>
        </pc:spChg>
        <pc:spChg chg="add mod">
          <ac:chgData name="岡田 陸" userId="e4191a97c80654fe" providerId="LiveId" clId="{359F1E43-82E6-453A-9C16-8BD2AA681470}" dt="2023-01-16T06:01:03.256" v="1409" actId="688"/>
          <ac:spMkLst>
            <pc:docMk/>
            <pc:sldMk cId="2628136795" sldId="295"/>
            <ac:spMk id="17" creationId="{A0424F9B-4B1E-1A57-1380-C526E727F9F0}"/>
          </ac:spMkLst>
        </pc:spChg>
        <pc:picChg chg="mod">
          <ac:chgData name="岡田 陸" userId="e4191a97c80654fe" providerId="LiveId" clId="{359F1E43-82E6-453A-9C16-8BD2AA681470}" dt="2023-01-16T05:59:55.875" v="1392" actId="1076"/>
          <ac:picMkLst>
            <pc:docMk/>
            <pc:sldMk cId="2628136795" sldId="295"/>
            <ac:picMk id="2" creationId="{63848A07-72A9-1F3E-8586-1BD047FCC891}"/>
          </ac:picMkLst>
        </pc:picChg>
        <pc:picChg chg="mod">
          <ac:chgData name="岡田 陸" userId="e4191a97c80654fe" providerId="LiveId" clId="{359F1E43-82E6-453A-9C16-8BD2AA681470}" dt="2023-01-16T07:36:22.796" v="1942" actId="1076"/>
          <ac:picMkLst>
            <pc:docMk/>
            <pc:sldMk cId="2628136795" sldId="295"/>
            <ac:picMk id="3" creationId="{EC839486-7780-6099-F21B-A4BB255B309C}"/>
          </ac:picMkLst>
        </pc:picChg>
        <pc:picChg chg="mod">
          <ac:chgData name="岡田 陸" userId="e4191a97c80654fe" providerId="LiveId" clId="{359F1E43-82E6-453A-9C16-8BD2AA681470}" dt="2023-01-16T07:36:12.186" v="1941" actId="1076"/>
          <ac:picMkLst>
            <pc:docMk/>
            <pc:sldMk cId="2628136795" sldId="295"/>
            <ac:picMk id="4" creationId="{BFD42442-00BD-C377-0105-DCC5FE4F7C7C}"/>
          </ac:picMkLst>
        </pc:picChg>
      </pc:sldChg>
      <pc:sldChg chg="addSp delSp modSp mod">
        <pc:chgData name="岡田 陸" userId="e4191a97c80654fe" providerId="LiveId" clId="{359F1E43-82E6-453A-9C16-8BD2AA681470}" dt="2023-01-16T06:04:38.239" v="1435" actId="14100"/>
        <pc:sldMkLst>
          <pc:docMk/>
          <pc:sldMk cId="2568282499" sldId="298"/>
        </pc:sldMkLst>
        <pc:spChg chg="mod">
          <ac:chgData name="岡田 陸" userId="e4191a97c80654fe" providerId="LiveId" clId="{359F1E43-82E6-453A-9C16-8BD2AA681470}" dt="2023-01-16T05:55:26.920" v="1008" actId="27636"/>
          <ac:spMkLst>
            <pc:docMk/>
            <pc:sldMk cId="2568282499" sldId="298"/>
            <ac:spMk id="2" creationId="{C6B956CA-1A63-CE4F-0D9C-31DE645CCD08}"/>
          </ac:spMkLst>
        </pc:spChg>
        <pc:spChg chg="add mod">
          <ac:chgData name="岡田 陸" userId="e4191a97c80654fe" providerId="LiveId" clId="{359F1E43-82E6-453A-9C16-8BD2AA681470}" dt="2023-01-16T05:55:37.564" v="1011" actId="403"/>
          <ac:spMkLst>
            <pc:docMk/>
            <pc:sldMk cId="2568282499" sldId="298"/>
            <ac:spMk id="3" creationId="{E4697B51-247B-BB0F-40C1-77F19C5DCB0C}"/>
          </ac:spMkLst>
        </pc:spChg>
        <pc:spChg chg="add del mod">
          <ac:chgData name="岡田 陸" userId="e4191a97c80654fe" providerId="LiveId" clId="{359F1E43-82E6-453A-9C16-8BD2AA681470}" dt="2023-01-16T05:54:18.851" v="978" actId="478"/>
          <ac:spMkLst>
            <pc:docMk/>
            <pc:sldMk cId="2568282499" sldId="298"/>
            <ac:spMk id="5" creationId="{952D324B-7778-AE26-66BF-DB5885D88BC4}"/>
          </ac:spMkLst>
        </pc:spChg>
        <pc:spChg chg="del">
          <ac:chgData name="岡田 陸" userId="e4191a97c80654fe" providerId="LiveId" clId="{359F1E43-82E6-453A-9C16-8BD2AA681470}" dt="2023-01-16T05:54:15.052" v="976" actId="478"/>
          <ac:spMkLst>
            <pc:docMk/>
            <pc:sldMk cId="2568282499" sldId="298"/>
            <ac:spMk id="6" creationId="{E7A26706-20C9-2A1D-A57F-99EE5D256889}"/>
          </ac:spMkLst>
        </pc:spChg>
        <pc:spChg chg="add mod">
          <ac:chgData name="岡田 陸" userId="e4191a97c80654fe" providerId="LiveId" clId="{359F1E43-82E6-453A-9C16-8BD2AA681470}" dt="2023-01-16T05:55:34.329" v="1010" actId="1076"/>
          <ac:spMkLst>
            <pc:docMk/>
            <pc:sldMk cId="2568282499" sldId="298"/>
            <ac:spMk id="7" creationId="{139131AE-5C72-E18F-F389-8528409A2C1E}"/>
          </ac:spMkLst>
        </pc:spChg>
        <pc:spChg chg="add mod">
          <ac:chgData name="岡田 陸" userId="e4191a97c80654fe" providerId="LiveId" clId="{359F1E43-82E6-453A-9C16-8BD2AA681470}" dt="2023-01-16T06:04:38.239" v="1435" actId="14100"/>
          <ac:spMkLst>
            <pc:docMk/>
            <pc:sldMk cId="2568282499" sldId="298"/>
            <ac:spMk id="8" creationId="{77A479C3-89AE-F0CB-F94A-0AFEF27102E3}"/>
          </ac:spMkLst>
        </pc:spChg>
      </pc:sldChg>
      <pc:sldChg chg="addSp delSp modSp mod">
        <pc:chgData name="岡田 陸" userId="e4191a97c80654fe" providerId="LiveId" clId="{359F1E43-82E6-453A-9C16-8BD2AA681470}" dt="2023-01-16T08:04:15.738" v="2023" actId="1076"/>
        <pc:sldMkLst>
          <pc:docMk/>
          <pc:sldMk cId="1681723661" sldId="299"/>
        </pc:sldMkLst>
        <pc:spChg chg="mod ord">
          <ac:chgData name="岡田 陸" userId="e4191a97c80654fe" providerId="LiveId" clId="{359F1E43-82E6-453A-9C16-8BD2AA681470}" dt="2023-01-16T05:07:26.899" v="225" actId="1076"/>
          <ac:spMkLst>
            <pc:docMk/>
            <pc:sldMk cId="1681723661" sldId="299"/>
            <ac:spMk id="14" creationId="{8C941E2E-8466-150F-6A70-7D3F4CA03A5D}"/>
          </ac:spMkLst>
        </pc:spChg>
        <pc:spChg chg="mod">
          <ac:chgData name="岡田 陸" userId="e4191a97c80654fe" providerId="LiveId" clId="{359F1E43-82E6-453A-9C16-8BD2AA681470}" dt="2023-01-16T05:06:34.930" v="207" actId="1076"/>
          <ac:spMkLst>
            <pc:docMk/>
            <pc:sldMk cId="1681723661" sldId="299"/>
            <ac:spMk id="15" creationId="{45188660-844B-CDFB-4E11-E45CEAE2E27B}"/>
          </ac:spMkLst>
        </pc:spChg>
        <pc:spChg chg="mod ord">
          <ac:chgData name="岡田 陸" userId="e4191a97c80654fe" providerId="LiveId" clId="{359F1E43-82E6-453A-9C16-8BD2AA681470}" dt="2023-01-16T05:07:30.821" v="226" actId="1076"/>
          <ac:spMkLst>
            <pc:docMk/>
            <pc:sldMk cId="1681723661" sldId="299"/>
            <ac:spMk id="16" creationId="{1FAE8C98-8FE5-2987-75B8-C69058017A9D}"/>
          </ac:spMkLst>
        </pc:spChg>
        <pc:spChg chg="mod ord">
          <ac:chgData name="岡田 陸" userId="e4191a97c80654fe" providerId="LiveId" clId="{359F1E43-82E6-453A-9C16-8BD2AA681470}" dt="2023-01-16T05:07:34.853" v="227" actId="1076"/>
          <ac:spMkLst>
            <pc:docMk/>
            <pc:sldMk cId="1681723661" sldId="299"/>
            <ac:spMk id="17" creationId="{DD1276E6-0B97-25C9-85CF-DE204DA3463B}"/>
          </ac:spMkLst>
        </pc:spChg>
        <pc:spChg chg="mod">
          <ac:chgData name="岡田 陸" userId="e4191a97c80654fe" providerId="LiveId" clId="{359F1E43-82E6-453A-9C16-8BD2AA681470}" dt="2023-01-16T05:05:59.528" v="202" actId="1076"/>
          <ac:spMkLst>
            <pc:docMk/>
            <pc:sldMk cId="1681723661" sldId="299"/>
            <ac:spMk id="18" creationId="{D0F4BC22-9B8C-8328-A0B0-F35710DACEE2}"/>
          </ac:spMkLst>
        </pc:spChg>
        <pc:spChg chg="del">
          <ac:chgData name="岡田 陸" userId="e4191a97c80654fe" providerId="LiveId" clId="{359F1E43-82E6-453A-9C16-8BD2AA681470}" dt="2023-01-16T05:08:12.183" v="249" actId="478"/>
          <ac:spMkLst>
            <pc:docMk/>
            <pc:sldMk cId="1681723661" sldId="299"/>
            <ac:spMk id="21" creationId="{9E78A087-5E59-DFA5-DEFB-816907F56D80}"/>
          </ac:spMkLst>
        </pc:spChg>
        <pc:spChg chg="add mod">
          <ac:chgData name="岡田 陸" userId="e4191a97c80654fe" providerId="LiveId" clId="{359F1E43-82E6-453A-9C16-8BD2AA681470}" dt="2023-01-16T05:07:58.028" v="238" actId="1076"/>
          <ac:spMkLst>
            <pc:docMk/>
            <pc:sldMk cId="1681723661" sldId="299"/>
            <ac:spMk id="27" creationId="{AE01008E-B7AC-C7D2-6885-031BDF112F6A}"/>
          </ac:spMkLst>
        </pc:spChg>
        <pc:spChg chg="add mod">
          <ac:chgData name="岡田 陸" userId="e4191a97c80654fe" providerId="LiveId" clId="{359F1E43-82E6-453A-9C16-8BD2AA681470}" dt="2023-01-16T05:08:57.510" v="256" actId="20577"/>
          <ac:spMkLst>
            <pc:docMk/>
            <pc:sldMk cId="1681723661" sldId="299"/>
            <ac:spMk id="28" creationId="{B38D02DA-9619-BDF1-29BB-13777F87C76B}"/>
          </ac:spMkLst>
        </pc:spChg>
        <pc:spChg chg="add mod">
          <ac:chgData name="岡田 陸" userId="e4191a97c80654fe" providerId="LiveId" clId="{359F1E43-82E6-453A-9C16-8BD2AA681470}" dt="2023-01-16T05:08:34.595" v="252" actId="1076"/>
          <ac:spMkLst>
            <pc:docMk/>
            <pc:sldMk cId="1681723661" sldId="299"/>
            <ac:spMk id="30" creationId="{F6930038-E11A-D495-6924-799BD59E349D}"/>
          </ac:spMkLst>
        </pc:spChg>
        <pc:picChg chg="add del mod">
          <ac:chgData name="岡田 陸" userId="e4191a97c80654fe" providerId="LiveId" clId="{359F1E43-82E6-453A-9C16-8BD2AA681470}" dt="2023-01-16T05:00:31.655" v="169" actId="478"/>
          <ac:picMkLst>
            <pc:docMk/>
            <pc:sldMk cId="1681723661" sldId="299"/>
            <ac:picMk id="4" creationId="{549CA412-6029-5EFA-E102-9D7B69A39CCB}"/>
          </ac:picMkLst>
        </pc:picChg>
        <pc:picChg chg="add mod">
          <ac:chgData name="岡田 陸" userId="e4191a97c80654fe" providerId="LiveId" clId="{359F1E43-82E6-453A-9C16-8BD2AA681470}" dt="2023-01-16T08:04:03.551" v="2020" actId="1076"/>
          <ac:picMkLst>
            <pc:docMk/>
            <pc:sldMk cId="1681723661" sldId="299"/>
            <ac:picMk id="4" creationId="{D301F4BF-6F7D-F0B1-DF33-D40B1CD1F33B}"/>
          </ac:picMkLst>
        </pc:picChg>
        <pc:picChg chg="del">
          <ac:chgData name="岡田 陸" userId="e4191a97c80654fe" providerId="LiveId" clId="{359F1E43-82E6-453A-9C16-8BD2AA681470}" dt="2023-01-16T05:00:00.270" v="162" actId="478"/>
          <ac:picMkLst>
            <pc:docMk/>
            <pc:sldMk cId="1681723661" sldId="299"/>
            <ac:picMk id="5" creationId="{D08CD9BD-2379-F23F-5C1E-1E79C5CC6465}"/>
          </ac:picMkLst>
        </pc:picChg>
        <pc:picChg chg="add mod">
          <ac:chgData name="岡田 陸" userId="e4191a97c80654fe" providerId="LiveId" clId="{359F1E43-82E6-453A-9C16-8BD2AA681470}" dt="2023-01-16T08:04:15.738" v="2023" actId="1076"/>
          <ac:picMkLst>
            <pc:docMk/>
            <pc:sldMk cId="1681723661" sldId="299"/>
            <ac:picMk id="6" creationId="{AF13B335-91B5-FB4B-763E-5240508F7A88}"/>
          </ac:picMkLst>
        </pc:picChg>
        <pc:picChg chg="del">
          <ac:chgData name="岡田 陸" userId="e4191a97c80654fe" providerId="LiveId" clId="{359F1E43-82E6-453A-9C16-8BD2AA681470}" dt="2023-01-16T05:00:32.781" v="171" actId="478"/>
          <ac:picMkLst>
            <pc:docMk/>
            <pc:sldMk cId="1681723661" sldId="299"/>
            <ac:picMk id="7" creationId="{0DD555D4-910E-7C97-FF87-4C64B70BA1CE}"/>
          </ac:picMkLst>
        </pc:picChg>
        <pc:picChg chg="add mod">
          <ac:chgData name="岡田 陸" userId="e4191a97c80654fe" providerId="LiveId" clId="{359F1E43-82E6-453A-9C16-8BD2AA681470}" dt="2023-01-16T05:05:20.857" v="194" actId="1076"/>
          <ac:picMkLst>
            <pc:docMk/>
            <pc:sldMk cId="1681723661" sldId="299"/>
            <ac:picMk id="8" creationId="{2D963B04-FBFC-E717-2E3A-A1542BB0EEED}"/>
          </ac:picMkLst>
        </pc:picChg>
        <pc:picChg chg="del">
          <ac:chgData name="岡田 陸" userId="e4191a97c80654fe" providerId="LiveId" clId="{359F1E43-82E6-453A-9C16-8BD2AA681470}" dt="2023-01-16T05:00:32.186" v="170" actId="478"/>
          <ac:picMkLst>
            <pc:docMk/>
            <pc:sldMk cId="1681723661" sldId="299"/>
            <ac:picMk id="9" creationId="{B77EC7B4-5E2F-EF81-6728-36F0796A31C3}"/>
          </ac:picMkLst>
        </pc:picChg>
        <pc:picChg chg="del">
          <ac:chgData name="岡田 陸" userId="e4191a97c80654fe" providerId="LiveId" clId="{359F1E43-82E6-453A-9C16-8BD2AA681470}" dt="2023-01-16T05:00:33.203" v="172" actId="478"/>
          <ac:picMkLst>
            <pc:docMk/>
            <pc:sldMk cId="1681723661" sldId="299"/>
            <ac:picMk id="11" creationId="{BF89810F-9491-0F9E-2FF9-2571DA6A3109}"/>
          </ac:picMkLst>
        </pc:picChg>
        <pc:picChg chg="del">
          <ac:chgData name="岡田 陸" userId="e4191a97c80654fe" providerId="LiveId" clId="{359F1E43-82E6-453A-9C16-8BD2AA681470}" dt="2023-01-16T05:08:09.807" v="248" actId="478"/>
          <ac:picMkLst>
            <pc:docMk/>
            <pc:sldMk cId="1681723661" sldId="299"/>
            <ac:picMk id="13" creationId="{E6C188EF-B2B0-5E33-E6A2-3E517EB18795}"/>
          </ac:picMkLst>
        </pc:picChg>
        <pc:picChg chg="add mod">
          <ac:chgData name="岡田 陸" userId="e4191a97c80654fe" providerId="LiveId" clId="{359F1E43-82E6-453A-9C16-8BD2AA681470}" dt="2023-01-16T05:05:23.765" v="195" actId="1076"/>
          <ac:picMkLst>
            <pc:docMk/>
            <pc:sldMk cId="1681723661" sldId="299"/>
            <ac:picMk id="22" creationId="{641A108E-C785-233D-BA0B-EED68711B42B}"/>
          </ac:picMkLst>
        </pc:picChg>
        <pc:picChg chg="add mod ord">
          <ac:chgData name="岡田 陸" userId="e4191a97c80654fe" providerId="LiveId" clId="{359F1E43-82E6-453A-9C16-8BD2AA681470}" dt="2023-01-16T05:06:26.161" v="205" actId="167"/>
          <ac:picMkLst>
            <pc:docMk/>
            <pc:sldMk cId="1681723661" sldId="299"/>
            <ac:picMk id="24" creationId="{7A5E3F91-2074-ED62-F718-CD975DE21D6A}"/>
          </ac:picMkLst>
        </pc:picChg>
        <pc:picChg chg="add mod">
          <ac:chgData name="岡田 陸" userId="e4191a97c80654fe" providerId="LiveId" clId="{359F1E43-82E6-453A-9C16-8BD2AA681470}" dt="2023-01-16T05:05:41.600" v="197" actId="1076"/>
          <ac:picMkLst>
            <pc:docMk/>
            <pc:sldMk cId="1681723661" sldId="299"/>
            <ac:picMk id="26" creationId="{6DB67267-3A3E-01C5-710D-7EF1F70668F0}"/>
          </ac:picMkLst>
        </pc:picChg>
        <pc:picChg chg="add mod">
          <ac:chgData name="岡田 陸" userId="e4191a97c80654fe" providerId="LiveId" clId="{359F1E43-82E6-453A-9C16-8BD2AA681470}" dt="2023-01-16T05:08:34.595" v="252" actId="1076"/>
          <ac:picMkLst>
            <pc:docMk/>
            <pc:sldMk cId="1681723661" sldId="299"/>
            <ac:picMk id="29" creationId="{11CEBFCE-7CC1-57D3-FD33-53EAD903CA1D}"/>
          </ac:picMkLst>
        </pc:picChg>
        <pc:cxnChg chg="add mod">
          <ac:chgData name="岡田 陸" userId="e4191a97c80654fe" providerId="LiveId" clId="{359F1E43-82E6-453A-9C16-8BD2AA681470}" dt="2023-01-16T05:09:22.110" v="260" actId="208"/>
          <ac:cxnSpMkLst>
            <pc:docMk/>
            <pc:sldMk cId="1681723661" sldId="299"/>
            <ac:cxnSpMk id="32" creationId="{D8FE7EF8-00AA-1843-CE82-E8E6C90B7D23}"/>
          </ac:cxnSpMkLst>
        </pc:cxnChg>
      </pc:sldChg>
      <pc:sldChg chg="del">
        <pc:chgData name="岡田 陸" userId="e4191a97c80654fe" providerId="LiveId" clId="{359F1E43-82E6-453A-9C16-8BD2AA681470}" dt="2023-01-16T05:52:41.616" v="833" actId="47"/>
        <pc:sldMkLst>
          <pc:docMk/>
          <pc:sldMk cId="217738435" sldId="300"/>
        </pc:sldMkLst>
      </pc:sldChg>
      <pc:sldChg chg="addSp delSp modSp add mod modShow">
        <pc:chgData name="岡田 陸" userId="e4191a97c80654fe" providerId="LiveId" clId="{359F1E43-82E6-453A-9C16-8BD2AA681470}" dt="2023-01-16T07:50:27.915" v="1943" actId="1076"/>
        <pc:sldMkLst>
          <pc:docMk/>
          <pc:sldMk cId="120699799" sldId="301"/>
        </pc:sldMkLst>
        <pc:spChg chg="mod">
          <ac:chgData name="岡田 陸" userId="e4191a97c80654fe" providerId="LiveId" clId="{359F1E43-82E6-453A-9C16-8BD2AA681470}" dt="2023-01-16T04:47:54.349" v="32"/>
          <ac:spMkLst>
            <pc:docMk/>
            <pc:sldMk cId="120699799" sldId="301"/>
            <ac:spMk id="2" creationId="{DA27CBF0-73EC-9316-0B0E-32A5ED65AD40}"/>
          </ac:spMkLst>
        </pc:spChg>
        <pc:spChg chg="mod ord">
          <ac:chgData name="岡田 陸" userId="e4191a97c80654fe" providerId="LiveId" clId="{359F1E43-82E6-453A-9C16-8BD2AA681470}" dt="2023-01-16T05:24:54.198" v="733" actId="1037"/>
          <ac:spMkLst>
            <pc:docMk/>
            <pc:sldMk cId="120699799" sldId="301"/>
            <ac:spMk id="14" creationId="{8C941E2E-8466-150F-6A70-7D3F4CA03A5D}"/>
          </ac:spMkLst>
        </pc:spChg>
        <pc:spChg chg="mod ord">
          <ac:chgData name="岡田 陸" userId="e4191a97c80654fe" providerId="LiveId" clId="{359F1E43-82E6-453A-9C16-8BD2AA681470}" dt="2023-01-16T05:24:54.198" v="733" actId="1037"/>
          <ac:spMkLst>
            <pc:docMk/>
            <pc:sldMk cId="120699799" sldId="301"/>
            <ac:spMk id="15" creationId="{45188660-844B-CDFB-4E11-E45CEAE2E27B}"/>
          </ac:spMkLst>
        </pc:spChg>
        <pc:spChg chg="mod ord">
          <ac:chgData name="岡田 陸" userId="e4191a97c80654fe" providerId="LiveId" clId="{359F1E43-82E6-453A-9C16-8BD2AA681470}" dt="2023-01-16T05:31:05.052" v="777" actId="1076"/>
          <ac:spMkLst>
            <pc:docMk/>
            <pc:sldMk cId="120699799" sldId="301"/>
            <ac:spMk id="16" creationId="{1FAE8C98-8FE5-2987-75B8-C69058017A9D}"/>
          </ac:spMkLst>
        </pc:spChg>
        <pc:spChg chg="mod ord">
          <ac:chgData name="岡田 陸" userId="e4191a97c80654fe" providerId="LiveId" clId="{359F1E43-82E6-453A-9C16-8BD2AA681470}" dt="2023-01-16T05:24:54.198" v="733" actId="1037"/>
          <ac:spMkLst>
            <pc:docMk/>
            <pc:sldMk cId="120699799" sldId="301"/>
            <ac:spMk id="17" creationId="{DD1276E6-0B97-25C9-85CF-DE204DA3463B}"/>
          </ac:spMkLst>
        </pc:spChg>
        <pc:spChg chg="mod">
          <ac:chgData name="岡田 陸" userId="e4191a97c80654fe" providerId="LiveId" clId="{359F1E43-82E6-453A-9C16-8BD2AA681470}" dt="2023-01-16T05:25:07.234" v="736" actId="1076"/>
          <ac:spMkLst>
            <pc:docMk/>
            <pc:sldMk cId="120699799" sldId="301"/>
            <ac:spMk id="18" creationId="{D0F4BC22-9B8C-8328-A0B0-F35710DACEE2}"/>
          </ac:spMkLst>
        </pc:spChg>
        <pc:spChg chg="del">
          <ac:chgData name="岡田 陸" userId="e4191a97c80654fe" providerId="LiveId" clId="{359F1E43-82E6-453A-9C16-8BD2AA681470}" dt="2023-01-16T05:26:36.761" v="752" actId="478"/>
          <ac:spMkLst>
            <pc:docMk/>
            <pc:sldMk cId="120699799" sldId="301"/>
            <ac:spMk id="19" creationId="{C4D10410-49B6-DE60-E430-55C9249D3432}"/>
          </ac:spMkLst>
        </pc:spChg>
        <pc:spChg chg="del">
          <ac:chgData name="岡田 陸" userId="e4191a97c80654fe" providerId="LiveId" clId="{359F1E43-82E6-453A-9C16-8BD2AA681470}" dt="2023-01-16T05:09:43.632" v="261" actId="478"/>
          <ac:spMkLst>
            <pc:docMk/>
            <pc:sldMk cId="120699799" sldId="301"/>
            <ac:spMk id="20" creationId="{0BA79E40-9280-C82B-D433-D34E15AD343D}"/>
          </ac:spMkLst>
        </pc:spChg>
        <pc:spChg chg="del">
          <ac:chgData name="岡田 陸" userId="e4191a97c80654fe" providerId="LiveId" clId="{359F1E43-82E6-453A-9C16-8BD2AA681470}" dt="2023-01-16T05:09:45.383" v="262" actId="478"/>
          <ac:spMkLst>
            <pc:docMk/>
            <pc:sldMk cId="120699799" sldId="301"/>
            <ac:spMk id="21" creationId="{9E78A087-5E59-DFA5-DEFB-816907F56D80}"/>
          </ac:spMkLst>
        </pc:spChg>
        <pc:spChg chg="add mod ord">
          <ac:chgData name="岡田 陸" userId="e4191a97c80654fe" providerId="LiveId" clId="{359F1E43-82E6-453A-9C16-8BD2AA681470}" dt="2023-01-16T05:24:54.198" v="733" actId="1037"/>
          <ac:spMkLst>
            <pc:docMk/>
            <pc:sldMk cId="120699799" sldId="301"/>
            <ac:spMk id="25" creationId="{3D9A11EC-BF94-3BE9-D354-F2E07E1F862A}"/>
          </ac:spMkLst>
        </pc:spChg>
        <pc:spChg chg="add mod ord">
          <ac:chgData name="岡田 陸" userId="e4191a97c80654fe" providerId="LiveId" clId="{359F1E43-82E6-453A-9C16-8BD2AA681470}" dt="2023-01-16T05:24:54.198" v="733" actId="1037"/>
          <ac:spMkLst>
            <pc:docMk/>
            <pc:sldMk cId="120699799" sldId="301"/>
            <ac:spMk id="26" creationId="{FEF64CD6-2D1D-5BCD-CFB2-0B7C3F4CAEA5}"/>
          </ac:spMkLst>
        </pc:spChg>
        <pc:spChg chg="add mod">
          <ac:chgData name="岡田 陸" userId="e4191a97c80654fe" providerId="LiveId" clId="{359F1E43-82E6-453A-9C16-8BD2AA681470}" dt="2023-01-16T07:50:27.915" v="1943" actId="1076"/>
          <ac:spMkLst>
            <pc:docMk/>
            <pc:sldMk cId="120699799" sldId="301"/>
            <ac:spMk id="27" creationId="{182F64DD-0D3E-BA1D-866A-9DE2D06FDFCE}"/>
          </ac:spMkLst>
        </pc:spChg>
        <pc:spChg chg="add mod">
          <ac:chgData name="岡田 陸" userId="e4191a97c80654fe" providerId="LiveId" clId="{359F1E43-82E6-453A-9C16-8BD2AA681470}" dt="2023-01-16T05:31:10.396" v="779" actId="1076"/>
          <ac:spMkLst>
            <pc:docMk/>
            <pc:sldMk cId="120699799" sldId="301"/>
            <ac:spMk id="32" creationId="{04153EEF-42FD-A23D-1E9C-BF3C6BAC29B6}"/>
          </ac:spMkLst>
        </pc:spChg>
        <pc:spChg chg="add mod">
          <ac:chgData name="岡田 陸" userId="e4191a97c80654fe" providerId="LiveId" clId="{359F1E43-82E6-453A-9C16-8BD2AA681470}" dt="2023-01-16T05:31:16.695" v="781" actId="1076"/>
          <ac:spMkLst>
            <pc:docMk/>
            <pc:sldMk cId="120699799" sldId="301"/>
            <ac:spMk id="33" creationId="{2D353AC2-3B45-19B5-48F2-EC76428B3593}"/>
          </ac:spMkLst>
        </pc:spChg>
        <pc:spChg chg="add mod">
          <ac:chgData name="岡田 陸" userId="e4191a97c80654fe" providerId="LiveId" clId="{359F1E43-82E6-453A-9C16-8BD2AA681470}" dt="2023-01-16T05:31:36.419" v="795" actId="1076"/>
          <ac:spMkLst>
            <pc:docMk/>
            <pc:sldMk cId="120699799" sldId="301"/>
            <ac:spMk id="34" creationId="{E10162A6-43E7-E0E3-24AA-BD280437A1A5}"/>
          </ac:spMkLst>
        </pc:spChg>
        <pc:picChg chg="add mod ord">
          <ac:chgData name="岡田 陸" userId="e4191a97c80654fe" providerId="LiveId" clId="{359F1E43-82E6-453A-9C16-8BD2AA681470}" dt="2023-01-16T05:24:54.198" v="733" actId="1037"/>
          <ac:picMkLst>
            <pc:docMk/>
            <pc:sldMk cId="120699799" sldId="301"/>
            <ac:picMk id="4" creationId="{D883EA58-E412-F169-D661-A0A5E6FD3C30}"/>
          </ac:picMkLst>
        </pc:picChg>
        <pc:picChg chg="del">
          <ac:chgData name="岡田 陸" userId="e4191a97c80654fe" providerId="LiveId" clId="{359F1E43-82E6-453A-9C16-8BD2AA681470}" dt="2023-01-16T04:49:15.309" v="49" actId="478"/>
          <ac:picMkLst>
            <pc:docMk/>
            <pc:sldMk cId="120699799" sldId="301"/>
            <ac:picMk id="5" creationId="{D08CD9BD-2379-F23F-5C1E-1E79C5CC6465}"/>
          </ac:picMkLst>
        </pc:picChg>
        <pc:picChg chg="del">
          <ac:chgData name="岡田 陸" userId="e4191a97c80654fe" providerId="LiveId" clId="{359F1E43-82E6-453A-9C16-8BD2AA681470}" dt="2023-01-16T04:57:41.497" v="67" actId="478"/>
          <ac:picMkLst>
            <pc:docMk/>
            <pc:sldMk cId="120699799" sldId="301"/>
            <ac:picMk id="7" creationId="{0DD555D4-910E-7C97-FF87-4C64B70BA1CE}"/>
          </ac:picMkLst>
        </pc:picChg>
        <pc:picChg chg="add mod ord">
          <ac:chgData name="岡田 陸" userId="e4191a97c80654fe" providerId="LiveId" clId="{359F1E43-82E6-453A-9C16-8BD2AA681470}" dt="2023-01-16T05:24:54.198" v="733" actId="1037"/>
          <ac:picMkLst>
            <pc:docMk/>
            <pc:sldMk cId="120699799" sldId="301"/>
            <ac:picMk id="8" creationId="{A9C97042-22E8-84EA-C3BB-5E0F8DED80D4}"/>
          </ac:picMkLst>
        </pc:picChg>
        <pc:picChg chg="del">
          <ac:chgData name="岡田 陸" userId="e4191a97c80654fe" providerId="LiveId" clId="{359F1E43-82E6-453A-9C16-8BD2AA681470}" dt="2023-01-16T04:48:09.713" v="33" actId="478"/>
          <ac:picMkLst>
            <pc:docMk/>
            <pc:sldMk cId="120699799" sldId="301"/>
            <ac:picMk id="9" creationId="{B77EC7B4-5E2F-EF81-6728-36F0796A31C3}"/>
          </ac:picMkLst>
        </pc:picChg>
        <pc:picChg chg="del">
          <ac:chgData name="岡田 陸" userId="e4191a97c80654fe" providerId="LiveId" clId="{359F1E43-82E6-453A-9C16-8BD2AA681470}" dt="2023-01-16T04:48:43.877" v="43" actId="478"/>
          <ac:picMkLst>
            <pc:docMk/>
            <pc:sldMk cId="120699799" sldId="301"/>
            <ac:picMk id="11" creationId="{BF89810F-9491-0F9E-2FF9-2571DA6A3109}"/>
          </ac:picMkLst>
        </pc:picChg>
        <pc:picChg chg="del">
          <ac:chgData name="岡田 陸" userId="e4191a97c80654fe" providerId="LiveId" clId="{359F1E43-82E6-453A-9C16-8BD2AA681470}" dt="2023-01-16T04:58:36.515" v="92" actId="478"/>
          <ac:picMkLst>
            <pc:docMk/>
            <pc:sldMk cId="120699799" sldId="301"/>
            <ac:picMk id="12" creationId="{CB4E5322-BA70-8868-EB70-5DD891E9E41C}"/>
          </ac:picMkLst>
        </pc:picChg>
        <pc:picChg chg="del">
          <ac:chgData name="岡田 陸" userId="e4191a97c80654fe" providerId="LiveId" clId="{359F1E43-82E6-453A-9C16-8BD2AA681470}" dt="2023-01-16T04:58:38.688" v="93" actId="478"/>
          <ac:picMkLst>
            <pc:docMk/>
            <pc:sldMk cId="120699799" sldId="301"/>
            <ac:picMk id="13" creationId="{E6C188EF-B2B0-5E33-E6A2-3E517EB18795}"/>
          </ac:picMkLst>
        </pc:picChg>
        <pc:picChg chg="add mod ord">
          <ac:chgData name="岡田 陸" userId="e4191a97c80654fe" providerId="LiveId" clId="{359F1E43-82E6-453A-9C16-8BD2AA681470}" dt="2023-01-16T05:30:46.750" v="773" actId="166"/>
          <ac:picMkLst>
            <pc:docMk/>
            <pc:sldMk cId="120699799" sldId="301"/>
            <ac:picMk id="22" creationId="{5BA90815-0840-E908-57D9-D2055259CF7F}"/>
          </ac:picMkLst>
        </pc:picChg>
        <pc:picChg chg="add mod ord">
          <ac:chgData name="岡田 陸" userId="e4191a97c80654fe" providerId="LiveId" clId="{359F1E43-82E6-453A-9C16-8BD2AA681470}" dt="2023-01-16T05:30:56.908" v="775" actId="166"/>
          <ac:picMkLst>
            <pc:docMk/>
            <pc:sldMk cId="120699799" sldId="301"/>
            <ac:picMk id="24" creationId="{176374A1-1B84-0DA3-7127-499A1E4332B1}"/>
          </ac:picMkLst>
        </pc:picChg>
        <pc:picChg chg="add mod ord">
          <ac:chgData name="岡田 陸" userId="e4191a97c80654fe" providerId="LiveId" clId="{359F1E43-82E6-453A-9C16-8BD2AA681470}" dt="2023-01-16T05:26:23.132" v="748" actId="167"/>
          <ac:picMkLst>
            <pc:docMk/>
            <pc:sldMk cId="120699799" sldId="301"/>
            <ac:picMk id="29" creationId="{AB431FC2-3360-1932-9C5B-D6BB72A6D5DE}"/>
          </ac:picMkLst>
        </pc:picChg>
        <pc:picChg chg="add mod ord">
          <ac:chgData name="岡田 陸" userId="e4191a97c80654fe" providerId="LiveId" clId="{359F1E43-82E6-453A-9C16-8BD2AA681470}" dt="2023-01-16T05:26:19.350" v="747" actId="167"/>
          <ac:picMkLst>
            <pc:docMk/>
            <pc:sldMk cId="120699799" sldId="301"/>
            <ac:picMk id="31" creationId="{9C619FC6-02A3-2070-49E8-1B53B1A34A4C}"/>
          </ac:picMkLst>
        </pc:picChg>
      </pc:sldChg>
    </pc:docChg>
  </pc:docChgLst>
  <pc:docChgLst>
    <pc:chgData name="岡田 陸" userId="e4191a97c80654fe" providerId="LiveId" clId="{A8A24341-953F-4690-BDE8-809BF75C68D4}"/>
    <pc:docChg chg="undo redo custSel addSld delSld modSld sldOrd addSection delSection">
      <pc:chgData name="岡田 陸" userId="e4191a97c80654fe" providerId="LiveId" clId="{A8A24341-953F-4690-BDE8-809BF75C68D4}" dt="2023-01-11T15:44:32.574" v="13922" actId="208"/>
      <pc:docMkLst>
        <pc:docMk/>
      </pc:docMkLst>
      <pc:sldChg chg="modSp mod">
        <pc:chgData name="岡田 陸" userId="e4191a97c80654fe" providerId="LiveId" clId="{A8A24341-953F-4690-BDE8-809BF75C68D4}" dt="2023-01-11T14:53:20.018" v="11720"/>
        <pc:sldMkLst>
          <pc:docMk/>
          <pc:sldMk cId="2829171544" sldId="257"/>
        </pc:sldMkLst>
        <pc:spChg chg="mod">
          <ac:chgData name="岡田 陸" userId="e4191a97c80654fe" providerId="LiveId" clId="{A8A24341-953F-4690-BDE8-809BF75C68D4}" dt="2023-01-10T02:48:51.714" v="4375" actId="20577"/>
          <ac:spMkLst>
            <pc:docMk/>
            <pc:sldMk cId="2829171544" sldId="257"/>
            <ac:spMk id="2" creationId="{E91E5C06-EE9A-A291-58E8-2A40B9827430}"/>
          </ac:spMkLst>
        </pc:spChg>
        <pc:spChg chg="mod">
          <ac:chgData name="岡田 陸" userId="e4191a97c80654fe" providerId="LiveId" clId="{A8A24341-953F-4690-BDE8-809BF75C68D4}" dt="2023-01-11T14:53:20.018" v="11720"/>
          <ac:spMkLst>
            <pc:docMk/>
            <pc:sldMk cId="2829171544" sldId="257"/>
            <ac:spMk id="3" creationId="{E576D4C3-BBC3-EC6B-D092-CD71BAA3F0A6}"/>
          </ac:spMkLst>
        </pc:spChg>
      </pc:sldChg>
      <pc:sldChg chg="modSp mod">
        <pc:chgData name="岡田 陸" userId="e4191a97c80654fe" providerId="LiveId" clId="{A8A24341-953F-4690-BDE8-809BF75C68D4}" dt="2023-01-11T14:53:20.018" v="11720"/>
        <pc:sldMkLst>
          <pc:docMk/>
          <pc:sldMk cId="2351927497" sldId="258"/>
        </pc:sldMkLst>
        <pc:spChg chg="mod">
          <ac:chgData name="岡田 陸" userId="e4191a97c80654fe" providerId="LiveId" clId="{A8A24341-953F-4690-BDE8-809BF75C68D4}" dt="2023-01-11T14:53:20.018" v="11720"/>
          <ac:spMkLst>
            <pc:docMk/>
            <pc:sldMk cId="2351927497" sldId="258"/>
            <ac:spMk id="2" creationId="{CF811076-9965-F550-9104-B56894CD5029}"/>
          </ac:spMkLst>
        </pc:spChg>
        <pc:spChg chg="mod">
          <ac:chgData name="岡田 陸" userId="e4191a97c80654fe" providerId="LiveId" clId="{A8A24341-953F-4690-BDE8-809BF75C68D4}" dt="2023-01-11T14:53:20.018" v="11720"/>
          <ac:spMkLst>
            <pc:docMk/>
            <pc:sldMk cId="2351927497" sldId="258"/>
            <ac:spMk id="3" creationId="{982EE3B4-6AE4-8958-2979-621FCBC0F324}"/>
          </ac:spMkLst>
        </pc:spChg>
        <pc:picChg chg="mod">
          <ac:chgData name="岡田 陸" userId="e4191a97c80654fe" providerId="LiveId" clId="{A8A24341-953F-4690-BDE8-809BF75C68D4}" dt="2023-01-11T14:52:51.666" v="11718" actId="1076"/>
          <ac:picMkLst>
            <pc:docMk/>
            <pc:sldMk cId="2351927497" sldId="258"/>
            <ac:picMk id="5" creationId="{AB95E648-29B6-FE49-B8AB-0F390B779DD0}"/>
          </ac:picMkLst>
        </pc:picChg>
      </pc:sldChg>
      <pc:sldChg chg="del">
        <pc:chgData name="岡田 陸" userId="e4191a97c80654fe" providerId="LiveId" clId="{A8A24341-953F-4690-BDE8-809BF75C68D4}" dt="2023-01-10T02:49:40.661" v="4376" actId="2696"/>
        <pc:sldMkLst>
          <pc:docMk/>
          <pc:sldMk cId="1251713921" sldId="259"/>
        </pc:sldMkLst>
      </pc:sldChg>
      <pc:sldChg chg="addSp delSp modSp mod">
        <pc:chgData name="岡田 陸" userId="e4191a97c80654fe" providerId="LiveId" clId="{A8A24341-953F-4690-BDE8-809BF75C68D4}" dt="2023-01-11T14:59:09.539" v="11723" actId="20577"/>
        <pc:sldMkLst>
          <pc:docMk/>
          <pc:sldMk cId="1020150811" sldId="260"/>
        </pc:sldMkLst>
        <pc:spChg chg="mod">
          <ac:chgData name="岡田 陸" userId="e4191a97c80654fe" providerId="LiveId" clId="{A8A24341-953F-4690-BDE8-809BF75C68D4}" dt="2023-01-11T14:53:20.018" v="11720"/>
          <ac:spMkLst>
            <pc:docMk/>
            <pc:sldMk cId="1020150811" sldId="260"/>
            <ac:spMk id="2" creationId="{DB7E083A-1F32-AF4D-F3BD-C11BCCB54662}"/>
          </ac:spMkLst>
        </pc:spChg>
        <pc:spChg chg="mod">
          <ac:chgData name="岡田 陸" userId="e4191a97c80654fe" providerId="LiveId" clId="{A8A24341-953F-4690-BDE8-809BF75C68D4}" dt="2023-01-11T14:59:09.539" v="11723" actId="20577"/>
          <ac:spMkLst>
            <pc:docMk/>
            <pc:sldMk cId="1020150811" sldId="260"/>
            <ac:spMk id="3" creationId="{C23AB06B-84C8-50A2-BCF2-2B2E1786BCE3}"/>
          </ac:spMkLst>
        </pc:spChg>
        <pc:spChg chg="mod">
          <ac:chgData name="岡田 陸" userId="e4191a97c80654fe" providerId="LiveId" clId="{A8A24341-953F-4690-BDE8-809BF75C68D4}" dt="2023-01-10T07:49:08.632" v="4660" actId="404"/>
          <ac:spMkLst>
            <pc:docMk/>
            <pc:sldMk cId="1020150811" sldId="260"/>
            <ac:spMk id="4" creationId="{D0FBE9C5-EE6E-97FB-0B52-1153F044DEF2}"/>
          </ac:spMkLst>
        </pc:spChg>
        <pc:graphicFrameChg chg="add del mod modGraphic">
          <ac:chgData name="岡田 陸" userId="e4191a97c80654fe" providerId="LiveId" clId="{A8A24341-953F-4690-BDE8-809BF75C68D4}" dt="2023-01-09T16:45:00.115" v="4020" actId="478"/>
          <ac:graphicFrameMkLst>
            <pc:docMk/>
            <pc:sldMk cId="1020150811" sldId="260"/>
            <ac:graphicFrameMk id="5" creationId="{BF4E764B-38DD-4BA8-BB62-89366D39AF65}"/>
          </ac:graphicFrameMkLst>
        </pc:graphicFrameChg>
      </pc:sldChg>
      <pc:sldChg chg="modSp mod">
        <pc:chgData name="岡田 陸" userId="e4191a97c80654fe" providerId="LiveId" clId="{A8A24341-953F-4690-BDE8-809BF75C68D4}" dt="2023-01-11T14:59:27.385" v="11724" actId="20577"/>
        <pc:sldMkLst>
          <pc:docMk/>
          <pc:sldMk cId="634386356" sldId="261"/>
        </pc:sldMkLst>
        <pc:spChg chg="mod">
          <ac:chgData name="岡田 陸" userId="e4191a97c80654fe" providerId="LiveId" clId="{A8A24341-953F-4690-BDE8-809BF75C68D4}" dt="2023-01-11T14:53:20.018" v="11720"/>
          <ac:spMkLst>
            <pc:docMk/>
            <pc:sldMk cId="634386356" sldId="261"/>
            <ac:spMk id="2" creationId="{DB12E046-8657-AF3D-7497-BA2594B6F135}"/>
          </ac:spMkLst>
        </pc:spChg>
        <pc:spChg chg="mod">
          <ac:chgData name="岡田 陸" userId="e4191a97c80654fe" providerId="LiveId" clId="{A8A24341-953F-4690-BDE8-809BF75C68D4}" dt="2023-01-11T14:59:27.385" v="11724" actId="20577"/>
          <ac:spMkLst>
            <pc:docMk/>
            <pc:sldMk cId="634386356" sldId="261"/>
            <ac:spMk id="3" creationId="{D4FD00C1-D641-274E-C976-54BE9E6BED56}"/>
          </ac:spMkLst>
        </pc:spChg>
      </pc:sldChg>
      <pc:sldChg chg="addSp delSp modSp mod modNotesTx">
        <pc:chgData name="岡田 陸" userId="e4191a97c80654fe" providerId="LiveId" clId="{A8A24341-953F-4690-BDE8-809BF75C68D4}" dt="2023-01-11T14:53:20.018" v="11720"/>
        <pc:sldMkLst>
          <pc:docMk/>
          <pc:sldMk cId="2459372524" sldId="262"/>
        </pc:sldMkLst>
        <pc:spChg chg="mod">
          <ac:chgData name="岡田 陸" userId="e4191a97c80654fe" providerId="LiveId" clId="{A8A24341-953F-4690-BDE8-809BF75C68D4}" dt="2023-01-11T14:53:20.018" v="11720"/>
          <ac:spMkLst>
            <pc:docMk/>
            <pc:sldMk cId="2459372524" sldId="262"/>
            <ac:spMk id="2" creationId="{59AFE088-C328-C287-7ACF-96C8B6E3FFD1}"/>
          </ac:spMkLst>
        </pc:spChg>
        <pc:spChg chg="mod">
          <ac:chgData name="岡田 陸" userId="e4191a97c80654fe" providerId="LiveId" clId="{A8A24341-953F-4690-BDE8-809BF75C68D4}" dt="2023-01-11T14:53:20.018" v="11720"/>
          <ac:spMkLst>
            <pc:docMk/>
            <pc:sldMk cId="2459372524" sldId="262"/>
            <ac:spMk id="3" creationId="{BB2D8E75-F68F-3923-5213-0189ACAA0715}"/>
          </ac:spMkLst>
        </pc:spChg>
        <pc:spChg chg="add mod">
          <ac:chgData name="岡田 陸" userId="e4191a97c80654fe" providerId="LiveId" clId="{A8A24341-953F-4690-BDE8-809BF75C68D4}" dt="2023-01-10T14:49:58.452" v="7787" actId="1076"/>
          <ac:spMkLst>
            <pc:docMk/>
            <pc:sldMk cId="2459372524" sldId="262"/>
            <ac:spMk id="4" creationId="{C37FE1C2-6AAE-0DCE-6CBC-26E6A7A7490E}"/>
          </ac:spMkLst>
        </pc:spChg>
        <pc:spChg chg="add mod">
          <ac:chgData name="岡田 陸" userId="e4191a97c80654fe" providerId="LiveId" clId="{A8A24341-953F-4690-BDE8-809BF75C68D4}" dt="2023-01-11T10:05:31.459" v="11160" actId="1076"/>
          <ac:spMkLst>
            <pc:docMk/>
            <pc:sldMk cId="2459372524" sldId="262"/>
            <ac:spMk id="10" creationId="{9E63374D-F53B-0CA5-A0CE-1683D77387F5}"/>
          </ac:spMkLst>
        </pc:spChg>
        <pc:spChg chg="add mod">
          <ac:chgData name="岡田 陸" userId="e4191a97c80654fe" providerId="LiveId" clId="{A8A24341-953F-4690-BDE8-809BF75C68D4}" dt="2023-01-11T10:05:31.459" v="11160" actId="1076"/>
          <ac:spMkLst>
            <pc:docMk/>
            <pc:sldMk cId="2459372524" sldId="262"/>
            <ac:spMk id="11" creationId="{6715624A-D728-367B-3B61-905CFA08A6BC}"/>
          </ac:spMkLst>
        </pc:spChg>
        <pc:spChg chg="add mod">
          <ac:chgData name="岡田 陸" userId="e4191a97c80654fe" providerId="LiveId" clId="{A8A24341-953F-4690-BDE8-809BF75C68D4}" dt="2023-01-11T10:05:31.459" v="11160" actId="1076"/>
          <ac:spMkLst>
            <pc:docMk/>
            <pc:sldMk cId="2459372524" sldId="262"/>
            <ac:spMk id="12" creationId="{9A91E131-F34D-B58B-98AE-462F808A3D9E}"/>
          </ac:spMkLst>
        </pc:spChg>
        <pc:spChg chg="add mod">
          <ac:chgData name="岡田 陸" userId="e4191a97c80654fe" providerId="LiveId" clId="{A8A24341-953F-4690-BDE8-809BF75C68D4}" dt="2023-01-10T14:54:01.089" v="7911" actId="1076"/>
          <ac:spMkLst>
            <pc:docMk/>
            <pc:sldMk cId="2459372524" sldId="262"/>
            <ac:spMk id="14" creationId="{32F65D98-9AEC-AD6A-AB01-929C334B4C57}"/>
          </ac:spMkLst>
        </pc:spChg>
        <pc:graphicFrameChg chg="modGraphic">
          <ac:chgData name="岡田 陸" userId="e4191a97c80654fe" providerId="LiveId" clId="{A8A24341-953F-4690-BDE8-809BF75C68D4}" dt="2023-01-11T14:38:59.826" v="11708" actId="20577"/>
          <ac:graphicFrameMkLst>
            <pc:docMk/>
            <pc:sldMk cId="2459372524" sldId="262"/>
            <ac:graphicFrameMk id="5" creationId="{03B668AF-025C-D54D-AA1C-16B6A2D20BDF}"/>
          </ac:graphicFrameMkLst>
        </pc:graphicFrameChg>
        <pc:picChg chg="del">
          <ac:chgData name="岡田 陸" userId="e4191a97c80654fe" providerId="LiveId" clId="{A8A24341-953F-4690-BDE8-809BF75C68D4}" dt="2023-01-09T05:09:35.630" v="106" actId="478"/>
          <ac:picMkLst>
            <pc:docMk/>
            <pc:sldMk cId="2459372524" sldId="262"/>
            <ac:picMk id="4" creationId="{0B4AE274-543D-8C67-6A44-97FB0ABE5F23}"/>
          </ac:picMkLst>
        </pc:picChg>
        <pc:picChg chg="add del mod">
          <ac:chgData name="岡田 陸" userId="e4191a97c80654fe" providerId="LiveId" clId="{A8A24341-953F-4690-BDE8-809BF75C68D4}" dt="2023-01-11T10:04:57.664" v="11145" actId="478"/>
          <ac:picMkLst>
            <pc:docMk/>
            <pc:sldMk cId="2459372524" sldId="262"/>
            <ac:picMk id="7" creationId="{8AE7665A-6DC5-4A18-2AC6-3A581DC94AD2}"/>
          </ac:picMkLst>
        </pc:picChg>
        <pc:picChg chg="add mod ord">
          <ac:chgData name="岡田 陸" userId="e4191a97c80654fe" providerId="LiveId" clId="{A8A24341-953F-4690-BDE8-809BF75C68D4}" dt="2023-01-11T10:05:31.459" v="11160" actId="1076"/>
          <ac:picMkLst>
            <pc:docMk/>
            <pc:sldMk cId="2459372524" sldId="262"/>
            <ac:picMk id="8" creationId="{FE6B8B29-79E9-C7C0-0958-DC69AAEC4296}"/>
          </ac:picMkLst>
        </pc:picChg>
        <pc:cxnChg chg="add del">
          <ac:chgData name="岡田 陸" userId="e4191a97c80654fe" providerId="LiveId" clId="{A8A24341-953F-4690-BDE8-809BF75C68D4}" dt="2023-01-10T14:50:19.719" v="7789" actId="11529"/>
          <ac:cxnSpMkLst>
            <pc:docMk/>
            <pc:sldMk cId="2459372524" sldId="262"/>
            <ac:cxnSpMk id="8" creationId="{BE805D0B-B313-01B3-176A-ABC5FE528661}"/>
          </ac:cxnSpMkLst>
        </pc:cxnChg>
        <pc:cxnChg chg="add mod">
          <ac:chgData name="岡田 陸" userId="e4191a97c80654fe" providerId="LiveId" clId="{A8A24341-953F-4690-BDE8-809BF75C68D4}" dt="2023-01-11T10:05:31.459" v="11160" actId="1076"/>
          <ac:cxnSpMkLst>
            <pc:docMk/>
            <pc:sldMk cId="2459372524" sldId="262"/>
            <ac:cxnSpMk id="9" creationId="{A3DD2F17-981C-425A-98EE-D8D9E990EC1D}"/>
          </ac:cxnSpMkLst>
        </pc:cxnChg>
      </pc:sldChg>
      <pc:sldChg chg="addSp delSp modSp mod modNotesTx">
        <pc:chgData name="岡田 陸" userId="e4191a97c80654fe" providerId="LiveId" clId="{A8A24341-953F-4690-BDE8-809BF75C68D4}" dt="2023-01-11T15:44:32.574" v="13922" actId="208"/>
        <pc:sldMkLst>
          <pc:docMk/>
          <pc:sldMk cId="102027933" sldId="263"/>
        </pc:sldMkLst>
        <pc:spChg chg="mod">
          <ac:chgData name="岡田 陸" userId="e4191a97c80654fe" providerId="LiveId" clId="{A8A24341-953F-4690-BDE8-809BF75C68D4}" dt="2023-01-11T14:53:20.018" v="11720"/>
          <ac:spMkLst>
            <pc:docMk/>
            <pc:sldMk cId="102027933" sldId="263"/>
            <ac:spMk id="2" creationId="{64195FF1-5A25-8A69-D93C-72B6E0A05F34}"/>
          </ac:spMkLst>
        </pc:spChg>
        <pc:spChg chg="add del mod">
          <ac:chgData name="岡田 陸" userId="e4191a97c80654fe" providerId="LiveId" clId="{A8A24341-953F-4690-BDE8-809BF75C68D4}" dt="2023-01-09T07:11:06.896" v="1116" actId="478"/>
          <ac:spMkLst>
            <pc:docMk/>
            <pc:sldMk cId="102027933" sldId="263"/>
            <ac:spMk id="3" creationId="{7A28EFDC-5389-D4E6-CBFC-0D9FA3079254}"/>
          </ac:spMkLst>
        </pc:spChg>
        <pc:spChg chg="del">
          <ac:chgData name="岡田 陸" userId="e4191a97c80654fe" providerId="LiveId" clId="{A8A24341-953F-4690-BDE8-809BF75C68D4}" dt="2023-01-09T05:42:09.438" v="536" actId="478"/>
          <ac:spMkLst>
            <pc:docMk/>
            <pc:sldMk cId="102027933" sldId="263"/>
            <ac:spMk id="3" creationId="{DC640130-B0E9-85F8-C16A-EFF691DE7406}"/>
          </ac:spMkLst>
        </pc:spChg>
        <pc:spChg chg="add del mod">
          <ac:chgData name="岡田 陸" userId="e4191a97c80654fe" providerId="LiveId" clId="{A8A24341-953F-4690-BDE8-809BF75C68D4}" dt="2023-01-11T15:36:59.621" v="13406" actId="21"/>
          <ac:spMkLst>
            <pc:docMk/>
            <pc:sldMk cId="102027933" sldId="263"/>
            <ac:spMk id="5" creationId="{05F90929-2E47-8E60-F69F-E3F70EE624DA}"/>
          </ac:spMkLst>
        </pc:spChg>
        <pc:spChg chg="add mod">
          <ac:chgData name="岡田 陸" userId="e4191a97c80654fe" providerId="LiveId" clId="{A8A24341-953F-4690-BDE8-809BF75C68D4}" dt="2023-01-11T15:40:45.406" v="13736" actId="12"/>
          <ac:spMkLst>
            <pc:docMk/>
            <pc:sldMk cId="102027933" sldId="263"/>
            <ac:spMk id="6" creationId="{59EAF19D-775D-BB5F-9397-F55FBB19BDE4}"/>
          </ac:spMkLst>
        </pc:spChg>
        <pc:spChg chg="add mod">
          <ac:chgData name="岡田 陸" userId="e4191a97c80654fe" providerId="LiveId" clId="{A8A24341-953F-4690-BDE8-809BF75C68D4}" dt="2023-01-11T15:41:02.817" v="13739" actId="14100"/>
          <ac:spMkLst>
            <pc:docMk/>
            <pc:sldMk cId="102027933" sldId="263"/>
            <ac:spMk id="7" creationId="{4B401504-3883-5E48-2D49-5E673B7E10C1}"/>
          </ac:spMkLst>
        </pc:spChg>
        <pc:spChg chg="add mod">
          <ac:chgData name="岡田 陸" userId="e4191a97c80654fe" providerId="LiveId" clId="{A8A24341-953F-4690-BDE8-809BF75C68D4}" dt="2023-01-11T15:42:40.903" v="13898" actId="403"/>
          <ac:spMkLst>
            <pc:docMk/>
            <pc:sldMk cId="102027933" sldId="263"/>
            <ac:spMk id="8" creationId="{E3B4B3C8-151E-2797-079D-E5B4A8871952}"/>
          </ac:spMkLst>
        </pc:spChg>
        <pc:spChg chg="add mod">
          <ac:chgData name="岡田 陸" userId="e4191a97c80654fe" providerId="LiveId" clId="{A8A24341-953F-4690-BDE8-809BF75C68D4}" dt="2023-01-11T15:43:15.345" v="13901" actId="208"/>
          <ac:spMkLst>
            <pc:docMk/>
            <pc:sldMk cId="102027933" sldId="263"/>
            <ac:spMk id="9" creationId="{B83CE8F3-582F-1FB8-0D54-C33624DCF371}"/>
          </ac:spMkLst>
        </pc:spChg>
        <pc:spChg chg="add mod">
          <ac:chgData name="岡田 陸" userId="e4191a97c80654fe" providerId="LiveId" clId="{A8A24341-953F-4690-BDE8-809BF75C68D4}" dt="2023-01-11T15:43:22.516" v="13904" actId="14100"/>
          <ac:spMkLst>
            <pc:docMk/>
            <pc:sldMk cId="102027933" sldId="263"/>
            <ac:spMk id="10" creationId="{ACD15356-D56A-5CBB-847B-37224FA53980}"/>
          </ac:spMkLst>
        </pc:spChg>
        <pc:spChg chg="add mod">
          <ac:chgData name="岡田 陸" userId="e4191a97c80654fe" providerId="LiveId" clId="{A8A24341-953F-4690-BDE8-809BF75C68D4}" dt="2023-01-11T15:43:32.903" v="13908" actId="1076"/>
          <ac:spMkLst>
            <pc:docMk/>
            <pc:sldMk cId="102027933" sldId="263"/>
            <ac:spMk id="11" creationId="{D8F5A1C1-AEDB-BC39-E184-A81754F6E940}"/>
          </ac:spMkLst>
        </pc:spChg>
        <pc:spChg chg="add del mod">
          <ac:chgData name="岡田 陸" userId="e4191a97c80654fe" providerId="LiveId" clId="{A8A24341-953F-4690-BDE8-809BF75C68D4}" dt="2023-01-11T15:36:55.695" v="13405" actId="21"/>
          <ac:spMkLst>
            <pc:docMk/>
            <pc:sldMk cId="102027933" sldId="263"/>
            <ac:spMk id="17" creationId="{DAF1342F-FF27-1C20-6499-D3DA27E8E02D}"/>
          </ac:spMkLst>
        </pc:spChg>
        <pc:spChg chg="add mod">
          <ac:chgData name="岡田 陸" userId="e4191a97c80654fe" providerId="LiveId" clId="{A8A24341-953F-4690-BDE8-809BF75C68D4}" dt="2023-01-11T10:00:19.903" v="11117" actId="1076"/>
          <ac:spMkLst>
            <pc:docMk/>
            <pc:sldMk cId="102027933" sldId="263"/>
            <ac:spMk id="18" creationId="{3710D714-A88C-314C-F074-E672256F5239}"/>
          </ac:spMkLst>
        </pc:spChg>
        <pc:spChg chg="add del">
          <ac:chgData name="岡田 陸" userId="e4191a97c80654fe" providerId="LiveId" clId="{A8A24341-953F-4690-BDE8-809BF75C68D4}" dt="2023-01-09T06:49:08.336" v="779" actId="22"/>
          <ac:spMkLst>
            <pc:docMk/>
            <pc:sldMk cId="102027933" sldId="263"/>
            <ac:spMk id="18" creationId="{4D49A083-4A82-E4CA-9E22-4D874A0FF89F}"/>
          </ac:spMkLst>
        </pc:spChg>
        <pc:spChg chg="add mod">
          <ac:chgData name="岡田 陸" userId="e4191a97c80654fe" providerId="LiveId" clId="{A8A24341-953F-4690-BDE8-809BF75C68D4}" dt="2023-01-11T08:52:11.963" v="10685" actId="1076"/>
          <ac:spMkLst>
            <pc:docMk/>
            <pc:sldMk cId="102027933" sldId="263"/>
            <ac:spMk id="20" creationId="{9C3595CA-1A0D-034B-1CA6-2256501B5FA1}"/>
          </ac:spMkLst>
        </pc:spChg>
        <pc:spChg chg="add mod">
          <ac:chgData name="岡田 陸" userId="e4191a97c80654fe" providerId="LiveId" clId="{A8A24341-953F-4690-BDE8-809BF75C68D4}" dt="2023-01-11T08:53:10.084" v="10701" actId="1076"/>
          <ac:spMkLst>
            <pc:docMk/>
            <pc:sldMk cId="102027933" sldId="263"/>
            <ac:spMk id="21" creationId="{00D9EEAD-D622-C110-01AB-AA16B4BD0E06}"/>
          </ac:spMkLst>
        </pc:spChg>
        <pc:spChg chg="add del mod">
          <ac:chgData name="岡田 陸" userId="e4191a97c80654fe" providerId="LiveId" clId="{A8A24341-953F-4690-BDE8-809BF75C68D4}" dt="2023-01-09T07:56:53.170" v="2465" actId="478"/>
          <ac:spMkLst>
            <pc:docMk/>
            <pc:sldMk cId="102027933" sldId="263"/>
            <ac:spMk id="23" creationId="{577C4D24-2C5A-1209-16EE-FF569A68357F}"/>
          </ac:spMkLst>
        </pc:spChg>
        <pc:spChg chg="add del mod">
          <ac:chgData name="岡田 陸" userId="e4191a97c80654fe" providerId="LiveId" clId="{A8A24341-953F-4690-BDE8-809BF75C68D4}" dt="2023-01-11T09:26:21.828" v="11110" actId="478"/>
          <ac:spMkLst>
            <pc:docMk/>
            <pc:sldMk cId="102027933" sldId="263"/>
            <ac:spMk id="24" creationId="{839856A0-4A84-BBBA-FF5B-A07699FAEDFA}"/>
          </ac:spMkLst>
        </pc:spChg>
        <pc:spChg chg="add del mod">
          <ac:chgData name="岡田 陸" userId="e4191a97c80654fe" providerId="LiveId" clId="{A8A24341-953F-4690-BDE8-809BF75C68D4}" dt="2023-01-11T09:26:19.479" v="11109" actId="478"/>
          <ac:spMkLst>
            <pc:docMk/>
            <pc:sldMk cId="102027933" sldId="263"/>
            <ac:spMk id="25" creationId="{93E459EC-86CB-C89C-DEC7-09DC2C6A4F03}"/>
          </ac:spMkLst>
        </pc:spChg>
        <pc:spChg chg="add del mod">
          <ac:chgData name="岡田 陸" userId="e4191a97c80654fe" providerId="LiveId" clId="{A8A24341-953F-4690-BDE8-809BF75C68D4}" dt="2023-01-11T08:57:15.459" v="10756" actId="478"/>
          <ac:spMkLst>
            <pc:docMk/>
            <pc:sldMk cId="102027933" sldId="263"/>
            <ac:spMk id="26" creationId="{D39D28C3-CA7F-EAEB-7D29-9AA22647C2D9}"/>
          </ac:spMkLst>
        </pc:spChg>
        <pc:spChg chg="add mod">
          <ac:chgData name="岡田 陸" userId="e4191a97c80654fe" providerId="LiveId" clId="{A8A24341-953F-4690-BDE8-809BF75C68D4}" dt="2023-01-11T08:52:20.647" v="10688" actId="14100"/>
          <ac:spMkLst>
            <pc:docMk/>
            <pc:sldMk cId="102027933" sldId="263"/>
            <ac:spMk id="28" creationId="{353A73FD-DD7D-168D-BAD2-C23D61490379}"/>
          </ac:spMkLst>
        </pc:spChg>
        <pc:spChg chg="add mod">
          <ac:chgData name="岡田 陸" userId="e4191a97c80654fe" providerId="LiveId" clId="{A8A24341-953F-4690-BDE8-809BF75C68D4}" dt="2023-01-11T09:03:49.486" v="10889" actId="1076"/>
          <ac:spMkLst>
            <pc:docMk/>
            <pc:sldMk cId="102027933" sldId="263"/>
            <ac:spMk id="29" creationId="{3EB8BEF2-FC9A-6E42-C50C-68725A1FD03A}"/>
          </ac:spMkLst>
        </pc:spChg>
        <pc:spChg chg="add mod">
          <ac:chgData name="岡田 陸" userId="e4191a97c80654fe" providerId="LiveId" clId="{A8A24341-953F-4690-BDE8-809BF75C68D4}" dt="2023-01-11T09:08:16.163" v="11094" actId="1076"/>
          <ac:spMkLst>
            <pc:docMk/>
            <pc:sldMk cId="102027933" sldId="263"/>
            <ac:spMk id="42" creationId="{95CB852F-EACE-56D8-4C81-C9176C3A0ABE}"/>
          </ac:spMkLst>
        </pc:spChg>
        <pc:spChg chg="add mod">
          <ac:chgData name="岡田 陸" userId="e4191a97c80654fe" providerId="LiveId" clId="{A8A24341-953F-4690-BDE8-809BF75C68D4}" dt="2023-01-11T09:09:33.202" v="11107" actId="1076"/>
          <ac:spMkLst>
            <pc:docMk/>
            <pc:sldMk cId="102027933" sldId="263"/>
            <ac:spMk id="43" creationId="{D5B7F97E-E94C-CF1A-1568-8EEE3D0E3584}"/>
          </ac:spMkLst>
        </pc:spChg>
        <pc:graphicFrameChg chg="add del mod modGraphic">
          <ac:chgData name="岡田 陸" userId="e4191a97c80654fe" providerId="LiveId" clId="{A8A24341-953F-4690-BDE8-809BF75C68D4}" dt="2023-01-10T14:02:00.353" v="6667" actId="478"/>
          <ac:graphicFrameMkLst>
            <pc:docMk/>
            <pc:sldMk cId="102027933" sldId="263"/>
            <ac:graphicFrameMk id="19" creationId="{6291FB40-CE69-757F-4F3C-6AE209EA52F3}"/>
          </ac:graphicFrameMkLst>
        </pc:graphicFrameChg>
        <pc:graphicFrameChg chg="add mod modGraphic">
          <ac:chgData name="岡田 陸" userId="e4191a97c80654fe" providerId="LiveId" clId="{A8A24341-953F-4690-BDE8-809BF75C68D4}" dt="2023-01-11T08:57:30.782" v="10764" actId="20577"/>
          <ac:graphicFrameMkLst>
            <pc:docMk/>
            <pc:sldMk cId="102027933" sldId="263"/>
            <ac:graphicFrameMk id="30" creationId="{08E7830A-8222-6D8E-1ABF-3F655646B077}"/>
          </ac:graphicFrameMkLst>
        </pc:graphicFrameChg>
        <pc:picChg chg="add mod modCrop">
          <ac:chgData name="岡田 陸" userId="e4191a97c80654fe" providerId="LiveId" clId="{A8A24341-953F-4690-BDE8-809BF75C68D4}" dt="2023-01-11T09:05:12.734" v="10986" actId="14100"/>
          <ac:picMkLst>
            <pc:docMk/>
            <pc:sldMk cId="102027933" sldId="263"/>
            <ac:picMk id="3" creationId="{EDE8EE2D-6617-913F-50D1-D72132362DDE}"/>
          </ac:picMkLst>
        </pc:picChg>
        <pc:picChg chg="add del mod">
          <ac:chgData name="岡田 陸" userId="e4191a97c80654fe" providerId="LiveId" clId="{A8A24341-953F-4690-BDE8-809BF75C68D4}" dt="2023-01-11T08:53:23.029" v="10702" actId="478"/>
          <ac:picMkLst>
            <pc:docMk/>
            <pc:sldMk cId="102027933" sldId="263"/>
            <ac:picMk id="4" creationId="{2797968E-6FD9-8DED-D34C-B70F33EADF6B}"/>
          </ac:picMkLst>
        </pc:picChg>
        <pc:picChg chg="add del mod">
          <ac:chgData name="岡田 陸" userId="e4191a97c80654fe" providerId="LiveId" clId="{A8A24341-953F-4690-BDE8-809BF75C68D4}" dt="2023-01-11T08:53:23.491" v="10703" actId="478"/>
          <ac:picMkLst>
            <pc:docMk/>
            <pc:sldMk cId="102027933" sldId="263"/>
            <ac:picMk id="5" creationId="{529C6AF2-AA5D-7E19-5D85-08A13B3C3881}"/>
          </ac:picMkLst>
        </pc:picChg>
        <pc:picChg chg="add del mod">
          <ac:chgData name="岡田 陸" userId="e4191a97c80654fe" providerId="LiveId" clId="{A8A24341-953F-4690-BDE8-809BF75C68D4}" dt="2023-01-11T08:53:47.690" v="10707"/>
          <ac:picMkLst>
            <pc:docMk/>
            <pc:sldMk cId="102027933" sldId="263"/>
            <ac:picMk id="6" creationId="{818E1E4D-CE55-5E84-F103-4DB7A6992649}"/>
          </ac:picMkLst>
        </pc:picChg>
        <pc:picChg chg="add del mod">
          <ac:chgData name="岡田 陸" userId="e4191a97c80654fe" providerId="LiveId" clId="{A8A24341-953F-4690-BDE8-809BF75C68D4}" dt="2023-01-10T16:08:06.371" v="8946" actId="478"/>
          <ac:picMkLst>
            <pc:docMk/>
            <pc:sldMk cId="102027933" sldId="263"/>
            <ac:picMk id="6" creationId="{95FD87D0-EF67-886D-2661-DB4DF3E20107}"/>
          </ac:picMkLst>
        </pc:picChg>
        <pc:picChg chg="add del mod">
          <ac:chgData name="岡田 陸" userId="e4191a97c80654fe" providerId="LiveId" clId="{A8A24341-953F-4690-BDE8-809BF75C68D4}" dt="2023-01-11T08:53:24.693" v="10705" actId="478"/>
          <ac:picMkLst>
            <pc:docMk/>
            <pc:sldMk cId="102027933" sldId="263"/>
            <ac:picMk id="7" creationId="{3458C281-7BA6-8492-487C-5111FCF7B9A7}"/>
          </ac:picMkLst>
        </pc:picChg>
        <pc:picChg chg="add del mod modCrop">
          <ac:chgData name="岡田 陸" userId="e4191a97c80654fe" providerId="LiveId" clId="{A8A24341-953F-4690-BDE8-809BF75C68D4}" dt="2023-01-11T08:57:06.791" v="10753" actId="478"/>
          <ac:picMkLst>
            <pc:docMk/>
            <pc:sldMk cId="102027933" sldId="263"/>
            <ac:picMk id="8" creationId="{A129B3C7-7E18-72A1-2B47-2AFEC62D75C7}"/>
          </ac:picMkLst>
        </pc:picChg>
        <pc:picChg chg="add del mod modCrop">
          <ac:chgData name="岡田 陸" userId="e4191a97c80654fe" providerId="LiveId" clId="{A8A24341-953F-4690-BDE8-809BF75C68D4}" dt="2023-01-11T08:57:06.344" v="10752" actId="478"/>
          <ac:picMkLst>
            <pc:docMk/>
            <pc:sldMk cId="102027933" sldId="263"/>
            <ac:picMk id="9" creationId="{79D751BB-30D7-9B9C-3D81-6384D1A79E5D}"/>
          </ac:picMkLst>
        </pc:picChg>
        <pc:picChg chg="add del mod modCrop">
          <ac:chgData name="岡田 陸" userId="e4191a97c80654fe" providerId="LiveId" clId="{A8A24341-953F-4690-BDE8-809BF75C68D4}" dt="2023-01-10T16:06:17.971" v="8927" actId="478"/>
          <ac:picMkLst>
            <pc:docMk/>
            <pc:sldMk cId="102027933" sldId="263"/>
            <ac:picMk id="10" creationId="{4E116DB1-AD6B-C331-8AD0-FA6A7ECAACC1}"/>
          </ac:picMkLst>
        </pc:picChg>
        <pc:picChg chg="add del mod">
          <ac:chgData name="岡田 陸" userId="e4191a97c80654fe" providerId="LiveId" clId="{A8A24341-953F-4690-BDE8-809BF75C68D4}" dt="2023-01-11T08:53:47.690" v="10707"/>
          <ac:picMkLst>
            <pc:docMk/>
            <pc:sldMk cId="102027933" sldId="263"/>
            <ac:picMk id="10" creationId="{95C2B826-FB69-E5EA-A8DC-74B58A1FBCF7}"/>
          </ac:picMkLst>
        </pc:picChg>
        <pc:picChg chg="add del mod modCrop">
          <ac:chgData name="岡田 陸" userId="e4191a97c80654fe" providerId="LiveId" clId="{A8A24341-953F-4690-BDE8-809BF75C68D4}" dt="2023-01-11T08:57:05.122" v="10750" actId="478"/>
          <ac:picMkLst>
            <pc:docMk/>
            <pc:sldMk cId="102027933" sldId="263"/>
            <ac:picMk id="11" creationId="{89124476-889A-28F3-C91C-B7501AE3459F}"/>
          </ac:picMkLst>
        </pc:picChg>
        <pc:picChg chg="add mod modCrop">
          <ac:chgData name="岡田 陸" userId="e4191a97c80654fe" providerId="LiveId" clId="{A8A24341-953F-4690-BDE8-809BF75C68D4}" dt="2023-01-11T09:04:22.099" v="10958" actId="1036"/>
          <ac:picMkLst>
            <pc:docMk/>
            <pc:sldMk cId="102027933" sldId="263"/>
            <ac:picMk id="12" creationId="{98C25FB2-8DEF-67A9-3B0E-958F5113103A}"/>
          </ac:picMkLst>
        </pc:picChg>
        <pc:picChg chg="add mod modCrop">
          <ac:chgData name="岡田 陸" userId="e4191a97c80654fe" providerId="LiveId" clId="{A8A24341-953F-4690-BDE8-809BF75C68D4}" dt="2023-01-11T09:04:22.099" v="10958" actId="1036"/>
          <ac:picMkLst>
            <pc:docMk/>
            <pc:sldMk cId="102027933" sldId="263"/>
            <ac:picMk id="13" creationId="{6251F858-5000-D14F-72A4-6CD1AF66A474}"/>
          </ac:picMkLst>
        </pc:picChg>
        <pc:picChg chg="add del mod">
          <ac:chgData name="岡田 陸" userId="e4191a97c80654fe" providerId="LiveId" clId="{A8A24341-953F-4690-BDE8-809BF75C68D4}" dt="2023-01-11T08:53:47.690" v="10707"/>
          <ac:picMkLst>
            <pc:docMk/>
            <pc:sldMk cId="102027933" sldId="263"/>
            <ac:picMk id="14" creationId="{43C68869-7CB4-F4EF-9B60-44229CBC0658}"/>
          </ac:picMkLst>
        </pc:picChg>
        <pc:picChg chg="add del mod modCrop">
          <ac:chgData name="岡田 陸" userId="e4191a97c80654fe" providerId="LiveId" clId="{A8A24341-953F-4690-BDE8-809BF75C68D4}" dt="2023-01-10T16:07:21.257" v="8938" actId="478"/>
          <ac:picMkLst>
            <pc:docMk/>
            <pc:sldMk cId="102027933" sldId="263"/>
            <ac:picMk id="14" creationId="{6C1DA3AD-3736-3892-C305-4F0EF6BA8E52}"/>
          </ac:picMkLst>
        </pc:picChg>
        <pc:picChg chg="add del mod modCrop">
          <ac:chgData name="岡田 陸" userId="e4191a97c80654fe" providerId="LiveId" clId="{A8A24341-953F-4690-BDE8-809BF75C68D4}" dt="2023-01-11T08:57:09.494" v="10754" actId="478"/>
          <ac:picMkLst>
            <pc:docMk/>
            <pc:sldMk cId="102027933" sldId="263"/>
            <ac:picMk id="15" creationId="{3DB82A14-5630-FFB5-3CA6-6618BE86AEFD}"/>
          </ac:picMkLst>
        </pc:picChg>
        <pc:picChg chg="add mod modCrop">
          <ac:chgData name="岡田 陸" userId="e4191a97c80654fe" providerId="LiveId" clId="{A8A24341-953F-4690-BDE8-809BF75C68D4}" dt="2023-01-11T09:05:16.685" v="10987" actId="14100"/>
          <ac:picMkLst>
            <pc:docMk/>
            <pc:sldMk cId="102027933" sldId="263"/>
            <ac:picMk id="16" creationId="{A45294AF-6718-D4A8-BCB2-2856E43E04E1}"/>
          </ac:picMkLst>
        </pc:picChg>
        <pc:picChg chg="add del mod">
          <ac:chgData name="岡田 陸" userId="e4191a97c80654fe" providerId="LiveId" clId="{A8A24341-953F-4690-BDE8-809BF75C68D4}" dt="2023-01-11T08:53:47.690" v="10707"/>
          <ac:picMkLst>
            <pc:docMk/>
            <pc:sldMk cId="102027933" sldId="263"/>
            <ac:picMk id="19" creationId="{AD560226-0B58-592E-B50F-8959E79D417B}"/>
          </ac:picMkLst>
        </pc:picChg>
        <pc:picChg chg="add mod ord">
          <ac:chgData name="岡田 陸" userId="e4191a97c80654fe" providerId="LiveId" clId="{A8A24341-953F-4690-BDE8-809BF75C68D4}" dt="2023-01-11T09:03:45.694" v="10887" actId="166"/>
          <ac:picMkLst>
            <pc:docMk/>
            <pc:sldMk cId="102027933" sldId="263"/>
            <ac:picMk id="22" creationId="{3B535D22-1C89-D686-56FD-7B906C11C4D2}"/>
          </ac:picMkLst>
        </pc:picChg>
        <pc:picChg chg="add mod ord">
          <ac:chgData name="岡田 陸" userId="e4191a97c80654fe" providerId="LiveId" clId="{A8A24341-953F-4690-BDE8-809BF75C68D4}" dt="2023-01-11T09:03:45.694" v="10887" actId="166"/>
          <ac:picMkLst>
            <pc:docMk/>
            <pc:sldMk cId="102027933" sldId="263"/>
            <ac:picMk id="23" creationId="{12ADFC78-26C2-0B60-CAC0-6B90DF6636F9}"/>
          </ac:picMkLst>
        </pc:picChg>
        <pc:picChg chg="add del mod">
          <ac:chgData name="岡田 陸" userId="e4191a97c80654fe" providerId="LiveId" clId="{A8A24341-953F-4690-BDE8-809BF75C68D4}" dt="2023-01-10T08:34:24.029" v="5268"/>
          <ac:picMkLst>
            <pc:docMk/>
            <pc:sldMk cId="102027933" sldId="263"/>
            <ac:picMk id="23" creationId="{4A22E573-6B3A-C3BA-DA35-4C4E3B0236BA}"/>
          </ac:picMkLst>
        </pc:picChg>
        <pc:picChg chg="add mod">
          <ac:chgData name="岡田 陸" userId="e4191a97c80654fe" providerId="LiveId" clId="{A8A24341-953F-4690-BDE8-809BF75C68D4}" dt="2023-01-11T09:04:22.099" v="10958" actId="1036"/>
          <ac:picMkLst>
            <pc:docMk/>
            <pc:sldMk cId="102027933" sldId="263"/>
            <ac:picMk id="27" creationId="{B5181A64-2DC0-62D0-8C06-F8E595DC7D47}"/>
          </ac:picMkLst>
        </pc:picChg>
        <pc:picChg chg="add del mod">
          <ac:chgData name="岡田 陸" userId="e4191a97c80654fe" providerId="LiveId" clId="{A8A24341-953F-4690-BDE8-809BF75C68D4}" dt="2023-01-10T16:04:52.305" v="8919"/>
          <ac:picMkLst>
            <pc:docMk/>
            <pc:sldMk cId="102027933" sldId="263"/>
            <ac:picMk id="31" creationId="{C75DBFF4-C2B2-D180-6C32-6CEC38F1A542}"/>
          </ac:picMkLst>
        </pc:picChg>
        <pc:picChg chg="add mod ord">
          <ac:chgData name="岡田 陸" userId="e4191a97c80654fe" providerId="LiveId" clId="{A8A24341-953F-4690-BDE8-809BF75C68D4}" dt="2023-01-11T09:03:45.694" v="10887" actId="166"/>
          <ac:picMkLst>
            <pc:docMk/>
            <pc:sldMk cId="102027933" sldId="263"/>
            <ac:picMk id="31" creationId="{FAB9B42D-2320-AEB5-722D-3E1F6B0E7664}"/>
          </ac:picMkLst>
        </pc:picChg>
        <pc:picChg chg="add del">
          <ac:chgData name="岡田 陸" userId="e4191a97c80654fe" providerId="LiveId" clId="{A8A24341-953F-4690-BDE8-809BF75C68D4}" dt="2023-01-10T16:04:55.374" v="8921"/>
          <ac:picMkLst>
            <pc:docMk/>
            <pc:sldMk cId="102027933" sldId="263"/>
            <ac:picMk id="32" creationId="{5F4396A2-6701-A784-9D81-384A5A6C5B21}"/>
          </ac:picMkLst>
        </pc:picChg>
        <pc:picChg chg="add mod ord">
          <ac:chgData name="岡田 陸" userId="e4191a97c80654fe" providerId="LiveId" clId="{A8A24341-953F-4690-BDE8-809BF75C68D4}" dt="2023-01-11T09:03:45.694" v="10887" actId="166"/>
          <ac:picMkLst>
            <pc:docMk/>
            <pc:sldMk cId="102027933" sldId="263"/>
            <ac:picMk id="32" creationId="{826AAF5D-15FD-9067-3EF2-C1F17BEA7163}"/>
          </ac:picMkLst>
        </pc:picChg>
        <pc:picChg chg="add del mod modCrop">
          <ac:chgData name="岡田 陸" userId="e4191a97c80654fe" providerId="LiveId" clId="{A8A24341-953F-4690-BDE8-809BF75C68D4}" dt="2023-01-10T16:05:40.532" v="8925" actId="478"/>
          <ac:picMkLst>
            <pc:docMk/>
            <pc:sldMk cId="102027933" sldId="263"/>
            <ac:picMk id="33" creationId="{698955F9-7F34-2642-7C72-DB4E65EB0E00}"/>
          </ac:picMkLst>
        </pc:picChg>
        <pc:picChg chg="add mod ord">
          <ac:chgData name="岡田 陸" userId="e4191a97c80654fe" providerId="LiveId" clId="{A8A24341-953F-4690-BDE8-809BF75C68D4}" dt="2023-01-11T15:44:19.070" v="13919" actId="1076"/>
          <ac:picMkLst>
            <pc:docMk/>
            <pc:sldMk cId="102027933" sldId="263"/>
            <ac:picMk id="33" creationId="{E52F7D89-FC37-E970-6B4B-995B3AB833D2}"/>
          </ac:picMkLst>
        </pc:picChg>
        <pc:picChg chg="add del mod modCrop">
          <ac:chgData name="岡田 陸" userId="e4191a97c80654fe" providerId="LiveId" clId="{A8A24341-953F-4690-BDE8-809BF75C68D4}" dt="2023-01-11T08:57:05.880" v="10751" actId="478"/>
          <ac:picMkLst>
            <pc:docMk/>
            <pc:sldMk cId="102027933" sldId="263"/>
            <ac:picMk id="34" creationId="{C7CCABDC-47BF-6DAF-C373-5E08D3E13DB9}"/>
          </ac:picMkLst>
        </pc:picChg>
        <pc:picChg chg="add del mod modCrop">
          <ac:chgData name="岡田 陸" userId="e4191a97c80654fe" providerId="LiveId" clId="{A8A24341-953F-4690-BDE8-809BF75C68D4}" dt="2023-01-11T08:57:10.448" v="10755" actId="478"/>
          <ac:picMkLst>
            <pc:docMk/>
            <pc:sldMk cId="102027933" sldId="263"/>
            <ac:picMk id="35" creationId="{9263DEB8-5018-18AE-19EB-057D7CB63720}"/>
          </ac:picMkLst>
        </pc:picChg>
        <pc:picChg chg="add del mod modCrop">
          <ac:chgData name="岡田 陸" userId="e4191a97c80654fe" providerId="LiveId" clId="{A8A24341-953F-4690-BDE8-809BF75C68D4}" dt="2023-01-11T08:53:23.855" v="10704" actId="478"/>
          <ac:picMkLst>
            <pc:docMk/>
            <pc:sldMk cId="102027933" sldId="263"/>
            <ac:picMk id="36" creationId="{5215B1D7-F798-4597-F408-B6EB448C672C}"/>
          </ac:picMkLst>
        </pc:picChg>
        <pc:picChg chg="add mod ord">
          <ac:chgData name="岡田 陸" userId="e4191a97c80654fe" providerId="LiveId" clId="{A8A24341-953F-4690-BDE8-809BF75C68D4}" dt="2023-01-11T09:04:22.099" v="10958" actId="1036"/>
          <ac:picMkLst>
            <pc:docMk/>
            <pc:sldMk cId="102027933" sldId="263"/>
            <ac:picMk id="37" creationId="{80042433-858C-CC25-489F-0F9A17E2683E}"/>
          </ac:picMkLst>
        </pc:picChg>
        <pc:picChg chg="add mod">
          <ac:chgData name="岡田 陸" userId="e4191a97c80654fe" providerId="LiveId" clId="{A8A24341-953F-4690-BDE8-809BF75C68D4}" dt="2023-01-11T09:04:22.099" v="10958" actId="1036"/>
          <ac:picMkLst>
            <pc:docMk/>
            <pc:sldMk cId="102027933" sldId="263"/>
            <ac:picMk id="38" creationId="{5566E17D-A83C-CD62-E478-DBA9FF2F0152}"/>
          </ac:picMkLst>
        </pc:picChg>
        <pc:picChg chg="add mod">
          <ac:chgData name="岡田 陸" userId="e4191a97c80654fe" providerId="LiveId" clId="{A8A24341-953F-4690-BDE8-809BF75C68D4}" dt="2023-01-11T09:04:22.099" v="10958" actId="1036"/>
          <ac:picMkLst>
            <pc:docMk/>
            <pc:sldMk cId="102027933" sldId="263"/>
            <ac:picMk id="39" creationId="{3191FDC1-B9F6-C4AA-8C41-428A2EF82D1A}"/>
          </ac:picMkLst>
        </pc:picChg>
        <pc:picChg chg="add mod modCrop">
          <ac:chgData name="岡田 陸" userId="e4191a97c80654fe" providerId="LiveId" clId="{A8A24341-953F-4690-BDE8-809BF75C68D4}" dt="2023-01-11T09:04:22.099" v="10958" actId="1036"/>
          <ac:picMkLst>
            <pc:docMk/>
            <pc:sldMk cId="102027933" sldId="263"/>
            <ac:picMk id="40" creationId="{3051CA6F-B5E8-780E-7E4B-273D1164C688}"/>
          </ac:picMkLst>
        </pc:picChg>
        <pc:picChg chg="add mod modCrop">
          <ac:chgData name="岡田 陸" userId="e4191a97c80654fe" providerId="LiveId" clId="{A8A24341-953F-4690-BDE8-809BF75C68D4}" dt="2023-01-11T09:04:22.099" v="10958" actId="1036"/>
          <ac:picMkLst>
            <pc:docMk/>
            <pc:sldMk cId="102027933" sldId="263"/>
            <ac:picMk id="41" creationId="{44DF85BD-E412-18B2-D1B4-74DC1406C015}"/>
          </ac:picMkLst>
        </pc:picChg>
        <pc:cxnChg chg="add mod">
          <ac:chgData name="岡田 陸" userId="e4191a97c80654fe" providerId="LiveId" clId="{A8A24341-953F-4690-BDE8-809BF75C68D4}" dt="2023-01-11T15:44:23.469" v="13920" actId="208"/>
          <ac:cxnSpMkLst>
            <pc:docMk/>
            <pc:sldMk cId="102027933" sldId="263"/>
            <ac:cxnSpMk id="15" creationId="{6A7C2C91-36F1-240B-DA35-B63F7E09EBEC}"/>
          </ac:cxnSpMkLst>
        </pc:cxnChg>
        <pc:cxnChg chg="add mod">
          <ac:chgData name="岡田 陸" userId="e4191a97c80654fe" providerId="LiveId" clId="{A8A24341-953F-4690-BDE8-809BF75C68D4}" dt="2023-01-11T15:44:32.574" v="13922" actId="208"/>
          <ac:cxnSpMkLst>
            <pc:docMk/>
            <pc:sldMk cId="102027933" sldId="263"/>
            <ac:cxnSpMk id="19" creationId="{ABC5C326-647A-C97F-D078-789B2E01CF40}"/>
          </ac:cxnSpMkLst>
        </pc:cxnChg>
        <pc:cxnChg chg="add mod">
          <ac:chgData name="岡田 陸" userId="e4191a97c80654fe" providerId="LiveId" clId="{A8A24341-953F-4690-BDE8-809BF75C68D4}" dt="2023-01-11T15:44:28.006" v="13921" actId="208"/>
          <ac:cxnSpMkLst>
            <pc:docMk/>
            <pc:sldMk cId="102027933" sldId="263"/>
            <ac:cxnSpMk id="26" creationId="{9CCDB97E-6AF9-D6F4-DE74-D6E40F035D97}"/>
          </ac:cxnSpMkLst>
        </pc:cxnChg>
      </pc:sldChg>
      <pc:sldChg chg="addSp modSp mod">
        <pc:chgData name="岡田 陸" userId="e4191a97c80654fe" providerId="LiveId" clId="{A8A24341-953F-4690-BDE8-809BF75C68D4}" dt="2023-01-11T15:36:34.416" v="13404" actId="113"/>
        <pc:sldMkLst>
          <pc:docMk/>
          <pc:sldMk cId="1828569405" sldId="264"/>
        </pc:sldMkLst>
        <pc:spChg chg="mod">
          <ac:chgData name="岡田 陸" userId="e4191a97c80654fe" providerId="LiveId" clId="{A8A24341-953F-4690-BDE8-809BF75C68D4}" dt="2023-01-11T14:53:20.018" v="11720"/>
          <ac:spMkLst>
            <pc:docMk/>
            <pc:sldMk cId="1828569405" sldId="264"/>
            <ac:spMk id="2" creationId="{38C929C9-8876-9FE8-D8F6-120CAFE74230}"/>
          </ac:spMkLst>
        </pc:spChg>
        <pc:spChg chg="mod">
          <ac:chgData name="岡田 陸" userId="e4191a97c80654fe" providerId="LiveId" clId="{A8A24341-953F-4690-BDE8-809BF75C68D4}" dt="2023-01-11T15:36:34.416" v="13404" actId="113"/>
          <ac:spMkLst>
            <pc:docMk/>
            <pc:sldMk cId="1828569405" sldId="264"/>
            <ac:spMk id="3" creationId="{36E2EFE7-6CA6-4D36-43B1-3F14A5883DBE}"/>
          </ac:spMkLst>
        </pc:spChg>
        <pc:spChg chg="add mod">
          <ac:chgData name="岡田 陸" userId="e4191a97c80654fe" providerId="LiveId" clId="{A8A24341-953F-4690-BDE8-809BF75C68D4}" dt="2023-01-11T15:32:40.762" v="13065" actId="1076"/>
          <ac:spMkLst>
            <pc:docMk/>
            <pc:sldMk cId="1828569405" sldId="264"/>
            <ac:spMk id="4" creationId="{D00F3DEE-45B9-A7C8-2A1C-3FD7151A9A53}"/>
          </ac:spMkLst>
        </pc:spChg>
        <pc:spChg chg="add mod">
          <ac:chgData name="岡田 陸" userId="e4191a97c80654fe" providerId="LiveId" clId="{A8A24341-953F-4690-BDE8-809BF75C68D4}" dt="2023-01-11T15:32:44.501" v="13066" actId="1076"/>
          <ac:spMkLst>
            <pc:docMk/>
            <pc:sldMk cId="1828569405" sldId="264"/>
            <ac:spMk id="5" creationId="{9FE30EC2-DB36-F947-744F-73614B8EAF6D}"/>
          </ac:spMkLst>
        </pc:spChg>
        <pc:spChg chg="add mod">
          <ac:chgData name="岡田 陸" userId="e4191a97c80654fe" providerId="LiveId" clId="{A8A24341-953F-4690-BDE8-809BF75C68D4}" dt="2023-01-11T15:35:52.660" v="13398" actId="1582"/>
          <ac:spMkLst>
            <pc:docMk/>
            <pc:sldMk cId="1828569405" sldId="264"/>
            <ac:spMk id="6" creationId="{44F58618-D8CA-61AB-1F99-19FB3E38084E}"/>
          </ac:spMkLst>
        </pc:spChg>
      </pc:sldChg>
      <pc:sldChg chg="modSp mod">
        <pc:chgData name="岡田 陸" userId="e4191a97c80654fe" providerId="LiveId" clId="{A8A24341-953F-4690-BDE8-809BF75C68D4}" dt="2023-01-11T14:53:20.018" v="11720"/>
        <pc:sldMkLst>
          <pc:docMk/>
          <pc:sldMk cId="3435793947" sldId="265"/>
        </pc:sldMkLst>
        <pc:spChg chg="mod">
          <ac:chgData name="岡田 陸" userId="e4191a97c80654fe" providerId="LiveId" clId="{A8A24341-953F-4690-BDE8-809BF75C68D4}" dt="2023-01-11T14:53:20.018" v="11720"/>
          <ac:spMkLst>
            <pc:docMk/>
            <pc:sldMk cId="3435793947" sldId="265"/>
            <ac:spMk id="2" creationId="{F4797014-8E7D-8D5A-4ACC-38AA6464F450}"/>
          </ac:spMkLst>
        </pc:spChg>
        <pc:spChg chg="mod">
          <ac:chgData name="岡田 陸" userId="e4191a97c80654fe" providerId="LiveId" clId="{A8A24341-953F-4690-BDE8-809BF75C68D4}" dt="2023-01-11T14:53:20.018" v="11720"/>
          <ac:spMkLst>
            <pc:docMk/>
            <pc:sldMk cId="3435793947" sldId="265"/>
            <ac:spMk id="3" creationId="{8569966C-DD1B-D9BD-955F-5EE262D40FE3}"/>
          </ac:spMkLst>
        </pc:spChg>
      </pc:sldChg>
      <pc:sldChg chg="modSp mod">
        <pc:chgData name="岡田 陸" userId="e4191a97c80654fe" providerId="LiveId" clId="{A8A24341-953F-4690-BDE8-809BF75C68D4}" dt="2023-01-11T14:53:20.018" v="11720"/>
        <pc:sldMkLst>
          <pc:docMk/>
          <pc:sldMk cId="3318475643" sldId="266"/>
        </pc:sldMkLst>
        <pc:spChg chg="mod">
          <ac:chgData name="岡田 陸" userId="e4191a97c80654fe" providerId="LiveId" clId="{A8A24341-953F-4690-BDE8-809BF75C68D4}" dt="2023-01-11T14:53:20.018" v="11720"/>
          <ac:spMkLst>
            <pc:docMk/>
            <pc:sldMk cId="3318475643" sldId="266"/>
            <ac:spMk id="2" creationId="{31AFAFCC-4DD7-98DA-D8F7-5B3A9741B74C}"/>
          </ac:spMkLst>
        </pc:spChg>
        <pc:spChg chg="mod">
          <ac:chgData name="岡田 陸" userId="e4191a97c80654fe" providerId="LiveId" clId="{A8A24341-953F-4690-BDE8-809BF75C68D4}" dt="2023-01-11T14:53:20.018" v="11720"/>
          <ac:spMkLst>
            <pc:docMk/>
            <pc:sldMk cId="3318475643" sldId="266"/>
            <ac:spMk id="3" creationId="{DA4D6CB4-055E-5FD6-86B9-501900CDD8A3}"/>
          </ac:spMkLst>
        </pc:spChg>
      </pc:sldChg>
      <pc:sldChg chg="addSp delSp modSp del mod">
        <pc:chgData name="岡田 陸" userId="e4191a97c80654fe" providerId="LiveId" clId="{A8A24341-953F-4690-BDE8-809BF75C68D4}" dt="2023-01-11T07:09:23.666" v="9182" actId="47"/>
        <pc:sldMkLst>
          <pc:docMk/>
          <pc:sldMk cId="3282265588" sldId="267"/>
        </pc:sldMkLst>
        <pc:spChg chg="mod">
          <ac:chgData name="岡田 陸" userId="e4191a97c80654fe" providerId="LiveId" clId="{A8A24341-953F-4690-BDE8-809BF75C68D4}" dt="2023-01-11T05:58:21.296" v="9074" actId="20577"/>
          <ac:spMkLst>
            <pc:docMk/>
            <pc:sldMk cId="3282265588" sldId="267"/>
            <ac:spMk id="27" creationId="{4ABD2DB7-D07A-3F2F-C03B-73487C76792E}"/>
          </ac:spMkLst>
        </pc:spChg>
        <pc:spChg chg="mod">
          <ac:chgData name="岡田 陸" userId="e4191a97c80654fe" providerId="LiveId" clId="{A8A24341-953F-4690-BDE8-809BF75C68D4}" dt="2023-01-11T05:58:06.349" v="9063" actId="20577"/>
          <ac:spMkLst>
            <pc:docMk/>
            <pc:sldMk cId="3282265588" sldId="267"/>
            <ac:spMk id="28" creationId="{84CE4714-F22C-304F-9B28-C617E164932C}"/>
          </ac:spMkLst>
        </pc:spChg>
        <pc:picChg chg="add del mod">
          <ac:chgData name="岡田 陸" userId="e4191a97c80654fe" providerId="LiveId" clId="{A8A24341-953F-4690-BDE8-809BF75C68D4}" dt="2023-01-11T05:58:42.765" v="9076" actId="478"/>
          <ac:picMkLst>
            <pc:docMk/>
            <pc:sldMk cId="3282265588" sldId="267"/>
            <ac:picMk id="2" creationId="{012C1D2C-0B03-86A5-B024-E7E909267CA7}"/>
          </ac:picMkLst>
        </pc:picChg>
        <pc:picChg chg="add del mod modCrop">
          <ac:chgData name="岡田 陸" userId="e4191a97c80654fe" providerId="LiveId" clId="{A8A24341-953F-4690-BDE8-809BF75C68D4}" dt="2023-01-10T08:35:49.333" v="5283" actId="21"/>
          <ac:picMkLst>
            <pc:docMk/>
            <pc:sldMk cId="3282265588" sldId="267"/>
            <ac:picMk id="2" creationId="{D0664612-59BA-25D0-6827-6F1DACC16B50}"/>
          </ac:picMkLst>
        </pc:picChg>
        <pc:picChg chg="add del mod">
          <ac:chgData name="岡田 陸" userId="e4191a97c80654fe" providerId="LiveId" clId="{A8A24341-953F-4690-BDE8-809BF75C68D4}" dt="2023-01-11T05:58:53.134" v="9077" actId="478"/>
          <ac:picMkLst>
            <pc:docMk/>
            <pc:sldMk cId="3282265588" sldId="267"/>
            <ac:picMk id="4" creationId="{9EC2B137-1ABA-CE45-AD65-B1D986380627}"/>
          </ac:picMkLst>
        </pc:picChg>
        <pc:picChg chg="del">
          <ac:chgData name="岡田 陸" userId="e4191a97c80654fe" providerId="LiveId" clId="{A8A24341-953F-4690-BDE8-809BF75C68D4}" dt="2023-01-11T07:04:33.112" v="9091" actId="478"/>
          <ac:picMkLst>
            <pc:docMk/>
            <pc:sldMk cId="3282265588" sldId="267"/>
            <ac:picMk id="5" creationId="{C30CDC61-6E6B-D0FD-B038-E66C99D14BD6}"/>
          </ac:picMkLst>
        </pc:picChg>
        <pc:picChg chg="add del mod">
          <ac:chgData name="岡田 陸" userId="e4191a97c80654fe" providerId="LiveId" clId="{A8A24341-953F-4690-BDE8-809BF75C68D4}" dt="2023-01-11T05:59:00.337" v="9082" actId="478"/>
          <ac:picMkLst>
            <pc:docMk/>
            <pc:sldMk cId="3282265588" sldId="267"/>
            <ac:picMk id="6" creationId="{60C3D6B1-76A2-AE3C-E6EF-76EA775013D5}"/>
          </ac:picMkLst>
        </pc:picChg>
        <pc:picChg chg="del">
          <ac:chgData name="岡田 陸" userId="e4191a97c80654fe" providerId="LiveId" clId="{A8A24341-953F-4690-BDE8-809BF75C68D4}" dt="2023-01-11T07:04:36.580" v="9092" actId="478"/>
          <ac:picMkLst>
            <pc:docMk/>
            <pc:sldMk cId="3282265588" sldId="267"/>
            <ac:picMk id="7" creationId="{548701B1-4014-117E-134A-B9A9E368069F}"/>
          </ac:picMkLst>
        </pc:picChg>
        <pc:picChg chg="add del mod">
          <ac:chgData name="岡田 陸" userId="e4191a97c80654fe" providerId="LiveId" clId="{A8A24341-953F-4690-BDE8-809BF75C68D4}" dt="2023-01-11T05:58:53.780" v="9078" actId="478"/>
          <ac:picMkLst>
            <pc:docMk/>
            <pc:sldMk cId="3282265588" sldId="267"/>
            <ac:picMk id="8" creationId="{271FABCE-C067-CEB3-7419-EC90C5A6A8BB}"/>
          </ac:picMkLst>
        </pc:picChg>
        <pc:picChg chg="del">
          <ac:chgData name="岡田 陸" userId="e4191a97c80654fe" providerId="LiveId" clId="{A8A24341-953F-4690-BDE8-809BF75C68D4}" dt="2023-01-10T08:34:27.335" v="5269" actId="478"/>
          <ac:picMkLst>
            <pc:docMk/>
            <pc:sldMk cId="3282265588" sldId="267"/>
            <ac:picMk id="9" creationId="{7F7B6337-405F-AA32-AFE9-AF4CFD84D47A}"/>
          </ac:picMkLst>
        </pc:picChg>
        <pc:picChg chg="add del mod">
          <ac:chgData name="岡田 陸" userId="e4191a97c80654fe" providerId="LiveId" clId="{A8A24341-953F-4690-BDE8-809BF75C68D4}" dt="2023-01-11T05:59:14.791" v="9090" actId="478"/>
          <ac:picMkLst>
            <pc:docMk/>
            <pc:sldMk cId="3282265588" sldId="267"/>
            <ac:picMk id="10" creationId="{B27FC296-7906-D6CD-F39E-5F75EE70D1AC}"/>
          </ac:picMkLst>
        </pc:picChg>
        <pc:picChg chg="del">
          <ac:chgData name="岡田 陸" userId="e4191a97c80654fe" providerId="LiveId" clId="{A8A24341-953F-4690-BDE8-809BF75C68D4}" dt="2023-01-11T05:57:56.460" v="9058" actId="478"/>
          <ac:picMkLst>
            <pc:docMk/>
            <pc:sldMk cId="3282265588" sldId="267"/>
            <ac:picMk id="11" creationId="{E6E6331A-370E-F983-0A2C-E546BE22687E}"/>
          </ac:picMkLst>
        </pc:picChg>
        <pc:picChg chg="add del mod">
          <ac:chgData name="岡田 陸" userId="e4191a97c80654fe" providerId="LiveId" clId="{A8A24341-953F-4690-BDE8-809BF75C68D4}" dt="2023-01-11T05:59:13.361" v="9089" actId="478"/>
          <ac:picMkLst>
            <pc:docMk/>
            <pc:sldMk cId="3282265588" sldId="267"/>
            <ac:picMk id="13" creationId="{777769B8-5FE0-FF39-AFFD-390E55718BFE}"/>
          </ac:picMkLst>
        </pc:picChg>
        <pc:picChg chg="del">
          <ac:chgData name="岡田 陸" userId="e4191a97c80654fe" providerId="LiveId" clId="{A8A24341-953F-4690-BDE8-809BF75C68D4}" dt="2023-01-11T07:04:37.136" v="9093" actId="478"/>
          <ac:picMkLst>
            <pc:docMk/>
            <pc:sldMk cId="3282265588" sldId="267"/>
            <ac:picMk id="20" creationId="{B4B8583A-6F72-3365-8D09-FB32AE23E775}"/>
          </ac:picMkLst>
        </pc:picChg>
        <pc:picChg chg="del mod">
          <ac:chgData name="岡田 陸" userId="e4191a97c80654fe" providerId="LiveId" clId="{A8A24341-953F-4690-BDE8-809BF75C68D4}" dt="2023-01-11T07:04:37.520" v="9094" actId="478"/>
          <ac:picMkLst>
            <pc:docMk/>
            <pc:sldMk cId="3282265588" sldId="267"/>
            <ac:picMk id="21" creationId="{1D3402DD-C391-9F94-7104-4DDC84A17ECA}"/>
          </ac:picMkLst>
        </pc:picChg>
        <pc:picChg chg="del mod">
          <ac:chgData name="岡田 陸" userId="e4191a97c80654fe" providerId="LiveId" clId="{A8A24341-953F-4690-BDE8-809BF75C68D4}" dt="2023-01-10T08:36:27.630" v="5294" actId="478"/>
          <ac:picMkLst>
            <pc:docMk/>
            <pc:sldMk cId="3282265588" sldId="267"/>
            <ac:picMk id="22" creationId="{847F0929-11E9-56AA-DD30-E6AE19C80C29}"/>
          </ac:picMkLst>
        </pc:picChg>
        <pc:picChg chg="del mod">
          <ac:chgData name="岡田 陸" userId="e4191a97c80654fe" providerId="LiveId" clId="{A8A24341-953F-4690-BDE8-809BF75C68D4}" dt="2023-01-11T05:57:58.779" v="9059" actId="478"/>
          <ac:picMkLst>
            <pc:docMk/>
            <pc:sldMk cId="3282265588" sldId="267"/>
            <ac:picMk id="23" creationId="{1B5CFC4C-A93C-F26D-6A02-5DDD6CEF9E55}"/>
          </ac:picMkLst>
        </pc:picChg>
      </pc:sldChg>
      <pc:sldChg chg="delSp modSp add del mod ord">
        <pc:chgData name="岡田 陸" userId="e4191a97c80654fe" providerId="LiveId" clId="{A8A24341-953F-4690-BDE8-809BF75C68D4}" dt="2023-01-09T07:08:42.582" v="973" actId="47"/>
        <pc:sldMkLst>
          <pc:docMk/>
          <pc:sldMk cId="1547691708" sldId="268"/>
        </pc:sldMkLst>
        <pc:spChg chg="del">
          <ac:chgData name="岡田 陸" userId="e4191a97c80654fe" providerId="LiveId" clId="{A8A24341-953F-4690-BDE8-809BF75C68D4}" dt="2023-01-09T05:40:10.816" v="481" actId="478"/>
          <ac:spMkLst>
            <pc:docMk/>
            <pc:sldMk cId="1547691708" sldId="268"/>
            <ac:spMk id="25" creationId="{FE9F72D8-E3F3-1AAF-E4AD-81965B2C4AE0}"/>
          </ac:spMkLst>
        </pc:spChg>
        <pc:spChg chg="del">
          <ac:chgData name="岡田 陸" userId="e4191a97c80654fe" providerId="LiveId" clId="{A8A24341-953F-4690-BDE8-809BF75C68D4}" dt="2023-01-09T05:40:12.301" v="482" actId="478"/>
          <ac:spMkLst>
            <pc:docMk/>
            <pc:sldMk cId="1547691708" sldId="268"/>
            <ac:spMk id="26" creationId="{AAE05E91-93B1-FA6E-8BB7-9A0F72E44C82}"/>
          </ac:spMkLst>
        </pc:spChg>
        <pc:spChg chg="del">
          <ac:chgData name="岡田 陸" userId="e4191a97c80654fe" providerId="LiveId" clId="{A8A24341-953F-4690-BDE8-809BF75C68D4}" dt="2023-01-09T05:40:13.666" v="483" actId="478"/>
          <ac:spMkLst>
            <pc:docMk/>
            <pc:sldMk cId="1547691708" sldId="268"/>
            <ac:spMk id="27" creationId="{4ABD2DB7-D07A-3F2F-C03B-73487C76792E}"/>
          </ac:spMkLst>
        </pc:spChg>
        <pc:spChg chg="del">
          <ac:chgData name="岡田 陸" userId="e4191a97c80654fe" providerId="LiveId" clId="{A8A24341-953F-4690-BDE8-809BF75C68D4}" dt="2023-01-09T05:40:15.079" v="484" actId="478"/>
          <ac:spMkLst>
            <pc:docMk/>
            <pc:sldMk cId="1547691708" sldId="268"/>
            <ac:spMk id="28" creationId="{84CE4714-F22C-304F-9B28-C617E164932C}"/>
          </ac:spMkLst>
        </pc:spChg>
        <pc:picChg chg="mod modCrop">
          <ac:chgData name="岡田 陸" userId="e4191a97c80654fe" providerId="LiveId" clId="{A8A24341-953F-4690-BDE8-809BF75C68D4}" dt="2023-01-09T05:41:52.986" v="534" actId="1076"/>
          <ac:picMkLst>
            <pc:docMk/>
            <pc:sldMk cId="1547691708" sldId="268"/>
            <ac:picMk id="5" creationId="{C30CDC61-6E6B-D0FD-B038-E66C99D14BD6}"/>
          </ac:picMkLst>
        </pc:picChg>
        <pc:picChg chg="mod modCrop">
          <ac:chgData name="岡田 陸" userId="e4191a97c80654fe" providerId="LiveId" clId="{A8A24341-953F-4690-BDE8-809BF75C68D4}" dt="2023-01-09T05:41:52.986" v="534" actId="1076"/>
          <ac:picMkLst>
            <pc:docMk/>
            <pc:sldMk cId="1547691708" sldId="268"/>
            <ac:picMk id="7" creationId="{548701B1-4014-117E-134A-B9A9E368069F}"/>
          </ac:picMkLst>
        </pc:picChg>
        <pc:picChg chg="mod modCrop">
          <ac:chgData name="岡田 陸" userId="e4191a97c80654fe" providerId="LiveId" clId="{A8A24341-953F-4690-BDE8-809BF75C68D4}" dt="2023-01-09T05:41:52.986" v="534" actId="1076"/>
          <ac:picMkLst>
            <pc:docMk/>
            <pc:sldMk cId="1547691708" sldId="268"/>
            <ac:picMk id="9" creationId="{7F7B6337-405F-AA32-AFE9-AF4CFD84D47A}"/>
          </ac:picMkLst>
        </pc:picChg>
        <pc:picChg chg="mod modCrop">
          <ac:chgData name="岡田 陸" userId="e4191a97c80654fe" providerId="LiveId" clId="{A8A24341-953F-4690-BDE8-809BF75C68D4}" dt="2023-01-09T05:41:52.986" v="534" actId="1076"/>
          <ac:picMkLst>
            <pc:docMk/>
            <pc:sldMk cId="1547691708" sldId="268"/>
            <ac:picMk id="11" creationId="{E6E6331A-370E-F983-0A2C-E546BE22687E}"/>
          </ac:picMkLst>
        </pc:picChg>
        <pc:picChg chg="mod modCrop">
          <ac:chgData name="岡田 陸" userId="e4191a97c80654fe" providerId="LiveId" clId="{A8A24341-953F-4690-BDE8-809BF75C68D4}" dt="2023-01-09T05:41:52.986" v="534" actId="1076"/>
          <ac:picMkLst>
            <pc:docMk/>
            <pc:sldMk cId="1547691708" sldId="268"/>
            <ac:picMk id="20" creationId="{B4B8583A-6F72-3365-8D09-FB32AE23E775}"/>
          </ac:picMkLst>
        </pc:picChg>
        <pc:picChg chg="mod modCrop">
          <ac:chgData name="岡田 陸" userId="e4191a97c80654fe" providerId="LiveId" clId="{A8A24341-953F-4690-BDE8-809BF75C68D4}" dt="2023-01-09T05:41:52.986" v="534" actId="1076"/>
          <ac:picMkLst>
            <pc:docMk/>
            <pc:sldMk cId="1547691708" sldId="268"/>
            <ac:picMk id="21" creationId="{1D3402DD-C391-9F94-7104-4DDC84A17ECA}"/>
          </ac:picMkLst>
        </pc:picChg>
        <pc:picChg chg="mod modCrop">
          <ac:chgData name="岡田 陸" userId="e4191a97c80654fe" providerId="LiveId" clId="{A8A24341-953F-4690-BDE8-809BF75C68D4}" dt="2023-01-09T05:41:52.986" v="534" actId="1076"/>
          <ac:picMkLst>
            <pc:docMk/>
            <pc:sldMk cId="1547691708" sldId="268"/>
            <ac:picMk id="22" creationId="{847F0929-11E9-56AA-DD30-E6AE19C80C29}"/>
          </ac:picMkLst>
        </pc:picChg>
        <pc:picChg chg="mod modCrop">
          <ac:chgData name="岡田 陸" userId="e4191a97c80654fe" providerId="LiveId" clId="{A8A24341-953F-4690-BDE8-809BF75C68D4}" dt="2023-01-09T05:41:52.986" v="534" actId="1076"/>
          <ac:picMkLst>
            <pc:docMk/>
            <pc:sldMk cId="1547691708" sldId="268"/>
            <ac:picMk id="23" creationId="{1B5CFC4C-A93C-F26D-6A02-5DDD6CEF9E55}"/>
          </ac:picMkLst>
        </pc:picChg>
      </pc:sldChg>
      <pc:sldChg chg="addSp delSp modSp new mod ord modNotesTx">
        <pc:chgData name="岡田 陸" userId="e4191a97c80654fe" providerId="LiveId" clId="{A8A24341-953F-4690-BDE8-809BF75C68D4}" dt="2023-01-11T08:59:35.407" v="10796" actId="1076"/>
        <pc:sldMkLst>
          <pc:docMk/>
          <pc:sldMk cId="1189662137" sldId="269"/>
        </pc:sldMkLst>
        <pc:spChg chg="del">
          <ac:chgData name="岡田 陸" userId="e4191a97c80654fe" providerId="LiveId" clId="{A8A24341-953F-4690-BDE8-809BF75C68D4}" dt="2023-01-09T06:33:01.485" v="773" actId="478"/>
          <ac:spMkLst>
            <pc:docMk/>
            <pc:sldMk cId="1189662137" sldId="269"/>
            <ac:spMk id="2" creationId="{3E50E2C9-6567-A695-888F-F3E29E65C3A0}"/>
          </ac:spMkLst>
        </pc:spChg>
        <pc:spChg chg="del">
          <ac:chgData name="岡田 陸" userId="e4191a97c80654fe" providerId="LiveId" clId="{A8A24341-953F-4690-BDE8-809BF75C68D4}" dt="2023-01-09T06:33:00.230" v="772" actId="478"/>
          <ac:spMkLst>
            <pc:docMk/>
            <pc:sldMk cId="1189662137" sldId="269"/>
            <ac:spMk id="3" creationId="{5AB9B6CC-3C23-772B-7575-EEB8C62C8A3D}"/>
          </ac:spMkLst>
        </pc:spChg>
        <pc:picChg chg="add mod modCrop">
          <ac:chgData name="岡田 陸" userId="e4191a97c80654fe" providerId="LiveId" clId="{A8A24341-953F-4690-BDE8-809BF75C68D4}" dt="2023-01-11T08:55:19.222" v="10720" actId="1076"/>
          <ac:picMkLst>
            <pc:docMk/>
            <pc:sldMk cId="1189662137" sldId="269"/>
            <ac:picMk id="2" creationId="{90D0442A-3C20-8B9F-5C12-CD7F031EBD43}"/>
          </ac:picMkLst>
        </pc:picChg>
        <pc:picChg chg="add del mod modCrop">
          <ac:chgData name="岡田 陸" userId="e4191a97c80654fe" providerId="LiveId" clId="{A8A24341-953F-4690-BDE8-809BF75C68D4}" dt="2023-01-11T08:54:03.893" v="10710" actId="478"/>
          <ac:picMkLst>
            <pc:docMk/>
            <pc:sldMk cId="1189662137" sldId="269"/>
            <ac:picMk id="3" creationId="{B459954D-7248-E48C-05D9-BF2F8C4B2544}"/>
          </ac:picMkLst>
        </pc:picChg>
        <pc:picChg chg="add mod modCrop">
          <ac:chgData name="岡田 陸" userId="e4191a97c80654fe" providerId="LiveId" clId="{A8A24341-953F-4690-BDE8-809BF75C68D4}" dt="2023-01-11T08:55:59.719" v="10734" actId="1076"/>
          <ac:picMkLst>
            <pc:docMk/>
            <pc:sldMk cId="1189662137" sldId="269"/>
            <ac:picMk id="4" creationId="{31B6474E-BF57-FE84-8F5F-06EC387CBF18}"/>
          </ac:picMkLst>
        </pc:picChg>
        <pc:picChg chg="add del mod modCrop">
          <ac:chgData name="岡田 陸" userId="e4191a97c80654fe" providerId="LiveId" clId="{A8A24341-953F-4690-BDE8-809BF75C68D4}" dt="2023-01-11T08:54:03.893" v="10710" actId="478"/>
          <ac:picMkLst>
            <pc:docMk/>
            <pc:sldMk cId="1189662137" sldId="269"/>
            <ac:picMk id="5" creationId="{858F4896-AEBB-6B46-6644-AD7971FC44BA}"/>
          </ac:picMkLst>
        </pc:picChg>
        <pc:picChg chg="add del mod">
          <ac:chgData name="岡田 陸" userId="e4191a97c80654fe" providerId="LiveId" clId="{A8A24341-953F-4690-BDE8-809BF75C68D4}" dt="2023-01-09T06:36:04.991" v="777" actId="478"/>
          <ac:picMkLst>
            <pc:docMk/>
            <pc:sldMk cId="1189662137" sldId="269"/>
            <ac:picMk id="5" creationId="{B02CEC2B-6DAD-ABE5-C353-F2219F513C33}"/>
          </ac:picMkLst>
        </pc:picChg>
        <pc:picChg chg="add mod modCrop">
          <ac:chgData name="岡田 陸" userId="e4191a97c80654fe" providerId="LiveId" clId="{A8A24341-953F-4690-BDE8-809BF75C68D4}" dt="2023-01-11T08:56:03.014" v="10735" actId="1076"/>
          <ac:picMkLst>
            <pc:docMk/>
            <pc:sldMk cId="1189662137" sldId="269"/>
            <ac:picMk id="6" creationId="{8D117245-88EE-1064-88D5-9E234C0A28FC}"/>
          </ac:picMkLst>
        </pc:picChg>
        <pc:picChg chg="add del mod modCrop">
          <ac:chgData name="岡田 陸" userId="e4191a97c80654fe" providerId="LiveId" clId="{A8A24341-953F-4690-BDE8-809BF75C68D4}" dt="2023-01-10T08:26:16.607" v="5099" actId="478"/>
          <ac:picMkLst>
            <pc:docMk/>
            <pc:sldMk cId="1189662137" sldId="269"/>
            <ac:picMk id="7" creationId="{745E439D-D376-7954-682D-2E1FFBD92CDD}"/>
          </ac:picMkLst>
        </pc:picChg>
        <pc:picChg chg="add mod modCrop">
          <ac:chgData name="岡田 陸" userId="e4191a97c80654fe" providerId="LiveId" clId="{A8A24341-953F-4690-BDE8-809BF75C68D4}" dt="2023-01-11T08:56:05.917" v="10736" actId="1076"/>
          <ac:picMkLst>
            <pc:docMk/>
            <pc:sldMk cId="1189662137" sldId="269"/>
            <ac:picMk id="7" creationId="{89A15C88-378C-5FDF-5CE4-3329B3E198F5}"/>
          </ac:picMkLst>
        </pc:picChg>
        <pc:picChg chg="add del mod modCrop">
          <ac:chgData name="岡田 陸" userId="e4191a97c80654fe" providerId="LiveId" clId="{A8A24341-953F-4690-BDE8-809BF75C68D4}" dt="2023-01-11T08:54:03.893" v="10710" actId="478"/>
          <ac:picMkLst>
            <pc:docMk/>
            <pc:sldMk cId="1189662137" sldId="269"/>
            <ac:picMk id="8" creationId="{9DF4351B-FEB5-E7E2-D2A2-F9AFDCB8DEF2}"/>
          </ac:picMkLst>
        </pc:picChg>
        <pc:picChg chg="add mod modCrop">
          <ac:chgData name="岡田 陸" userId="e4191a97c80654fe" providerId="LiveId" clId="{A8A24341-953F-4690-BDE8-809BF75C68D4}" dt="2023-01-11T08:58:15.677" v="10776" actId="732"/>
          <ac:picMkLst>
            <pc:docMk/>
            <pc:sldMk cId="1189662137" sldId="269"/>
            <ac:picMk id="9" creationId="{134D1F09-C1B5-F80E-E4C7-47FD800768AB}"/>
          </ac:picMkLst>
        </pc:picChg>
        <pc:picChg chg="add del mod modCrop">
          <ac:chgData name="岡田 陸" userId="e4191a97c80654fe" providerId="LiveId" clId="{A8A24341-953F-4690-BDE8-809BF75C68D4}" dt="2023-01-10T08:26:17.034" v="5100" actId="478"/>
          <ac:picMkLst>
            <pc:docMk/>
            <pc:sldMk cId="1189662137" sldId="269"/>
            <ac:picMk id="9" creationId="{1D314369-51BD-54D3-FEE1-58198768CCCB}"/>
          </ac:picMkLst>
        </pc:picChg>
        <pc:picChg chg="add mod modCrop">
          <ac:chgData name="岡田 陸" userId="e4191a97c80654fe" providerId="LiveId" clId="{A8A24341-953F-4690-BDE8-809BF75C68D4}" dt="2023-01-11T08:59:30.373" v="10794" actId="1076"/>
          <ac:picMkLst>
            <pc:docMk/>
            <pc:sldMk cId="1189662137" sldId="269"/>
            <ac:picMk id="10" creationId="{98C56660-B4D6-AD6D-C557-2793EA5D46DD}"/>
          </ac:picMkLst>
        </pc:picChg>
        <pc:picChg chg="add mod modCrop">
          <ac:chgData name="岡田 陸" userId="e4191a97c80654fe" providerId="LiveId" clId="{A8A24341-953F-4690-BDE8-809BF75C68D4}" dt="2023-01-11T08:59:32.870" v="10795" actId="1076"/>
          <ac:picMkLst>
            <pc:docMk/>
            <pc:sldMk cId="1189662137" sldId="269"/>
            <ac:picMk id="11" creationId="{A2C332B2-C5A8-7B5A-AD93-5690A481C9FF}"/>
          </ac:picMkLst>
        </pc:picChg>
        <pc:picChg chg="add del mod modCrop">
          <ac:chgData name="岡田 陸" userId="e4191a97c80654fe" providerId="LiveId" clId="{A8A24341-953F-4690-BDE8-809BF75C68D4}" dt="2023-01-10T08:26:17.416" v="5101" actId="478"/>
          <ac:picMkLst>
            <pc:docMk/>
            <pc:sldMk cId="1189662137" sldId="269"/>
            <ac:picMk id="11" creationId="{C1A3D6C4-2FAE-2625-859B-230D8A73D143}"/>
          </ac:picMkLst>
        </pc:picChg>
        <pc:picChg chg="add del mod modCrop">
          <ac:chgData name="岡田 陸" userId="e4191a97c80654fe" providerId="LiveId" clId="{A8A24341-953F-4690-BDE8-809BF75C68D4}" dt="2023-01-11T08:54:03.893" v="10710" actId="478"/>
          <ac:picMkLst>
            <pc:docMk/>
            <pc:sldMk cId="1189662137" sldId="269"/>
            <ac:picMk id="12" creationId="{770BCBF0-DA89-009B-8A02-EB6375A826B2}"/>
          </ac:picMkLst>
        </pc:picChg>
        <pc:picChg chg="add del mod modCrop">
          <ac:chgData name="岡田 陸" userId="e4191a97c80654fe" providerId="LiveId" clId="{A8A24341-953F-4690-BDE8-809BF75C68D4}" dt="2023-01-10T08:26:17.834" v="5103" actId="478"/>
          <ac:picMkLst>
            <pc:docMk/>
            <pc:sldMk cId="1189662137" sldId="269"/>
            <ac:picMk id="13" creationId="{93A13569-4489-5AB2-C3DC-BD70592038EF}"/>
          </ac:picMkLst>
        </pc:picChg>
        <pc:picChg chg="add mod modCrop">
          <ac:chgData name="岡田 陸" userId="e4191a97c80654fe" providerId="LiveId" clId="{A8A24341-953F-4690-BDE8-809BF75C68D4}" dt="2023-01-11T08:59:35.407" v="10796" actId="1076"/>
          <ac:picMkLst>
            <pc:docMk/>
            <pc:sldMk cId="1189662137" sldId="269"/>
            <ac:picMk id="13" creationId="{D8C15A27-3B92-C1B9-FCDE-49138ACA725A}"/>
          </ac:picMkLst>
        </pc:picChg>
        <pc:picChg chg="add del mod modCrop">
          <ac:chgData name="岡田 陸" userId="e4191a97c80654fe" providerId="LiveId" clId="{A8A24341-953F-4690-BDE8-809BF75C68D4}" dt="2023-01-11T08:54:03.893" v="10710" actId="478"/>
          <ac:picMkLst>
            <pc:docMk/>
            <pc:sldMk cId="1189662137" sldId="269"/>
            <ac:picMk id="14" creationId="{C049367D-4456-A8F9-34F8-425858348FEC}"/>
          </ac:picMkLst>
        </pc:picChg>
      </pc:sldChg>
      <pc:sldChg chg="addSp delSp modSp new mod ord setBg addAnim delAnim modNotesTx">
        <pc:chgData name="岡田 陸" userId="e4191a97c80654fe" providerId="LiveId" clId="{A8A24341-953F-4690-BDE8-809BF75C68D4}" dt="2023-01-11T15:06:44.336" v="11732" actId="20577"/>
        <pc:sldMkLst>
          <pc:docMk/>
          <pc:sldMk cId="3451995733" sldId="270"/>
        </pc:sldMkLst>
        <pc:spChg chg="mod">
          <ac:chgData name="岡田 陸" userId="e4191a97c80654fe" providerId="LiveId" clId="{A8A24341-953F-4690-BDE8-809BF75C68D4}" dt="2023-01-11T14:53:20.018" v="11720"/>
          <ac:spMkLst>
            <pc:docMk/>
            <pc:sldMk cId="3451995733" sldId="270"/>
            <ac:spMk id="2" creationId="{B9B32B95-E3E3-5990-A774-D9CCBD387A61}"/>
          </ac:spMkLst>
        </pc:spChg>
        <pc:spChg chg="mod ord">
          <ac:chgData name="岡田 陸" userId="e4191a97c80654fe" providerId="LiveId" clId="{A8A24341-953F-4690-BDE8-809BF75C68D4}" dt="2023-01-11T14:53:20.018" v="11720"/>
          <ac:spMkLst>
            <pc:docMk/>
            <pc:sldMk cId="3451995733" sldId="270"/>
            <ac:spMk id="3" creationId="{AFECD559-6F4F-5785-EE14-E4B7379CB1CC}"/>
          </ac:spMkLst>
        </pc:spChg>
        <pc:spChg chg="add mod">
          <ac:chgData name="岡田 陸" userId="e4191a97c80654fe" providerId="LiveId" clId="{A8A24341-953F-4690-BDE8-809BF75C68D4}" dt="2023-01-11T15:06:44.336" v="11732" actId="20577"/>
          <ac:spMkLst>
            <pc:docMk/>
            <pc:sldMk cId="3451995733" sldId="270"/>
            <ac:spMk id="9" creationId="{DD2606B5-9D07-B1D8-7A4D-AD95E3001A83}"/>
          </ac:spMkLst>
        </pc:spChg>
        <pc:spChg chg="add del">
          <ac:chgData name="岡田 陸" userId="e4191a97c80654fe" providerId="LiveId" clId="{A8A24341-953F-4690-BDE8-809BF75C68D4}" dt="2023-01-09T07:12:17.955" v="1201" actId="26606"/>
          <ac:spMkLst>
            <pc:docMk/>
            <pc:sldMk cId="3451995733" sldId="270"/>
            <ac:spMk id="12" creationId="{E7F82259-6DC6-40BE-84AB-3D4BDA537672}"/>
          </ac:spMkLst>
        </pc:spChg>
        <pc:spChg chg="add del">
          <ac:chgData name="岡田 陸" userId="e4191a97c80654fe" providerId="LiveId" clId="{A8A24341-953F-4690-BDE8-809BF75C68D4}" dt="2023-01-09T07:12:17.955" v="1201" actId="26606"/>
          <ac:spMkLst>
            <pc:docMk/>
            <pc:sldMk cId="3451995733" sldId="270"/>
            <ac:spMk id="16" creationId="{35490A1A-AA28-463A-AA3C-C84B88ED54D3}"/>
          </ac:spMkLst>
        </pc:spChg>
        <pc:spChg chg="add mod">
          <ac:chgData name="岡田 陸" userId="e4191a97c80654fe" providerId="LiveId" clId="{A8A24341-953F-4690-BDE8-809BF75C68D4}" dt="2023-01-11T07:39:57.521" v="9768" actId="1076"/>
          <ac:spMkLst>
            <pc:docMk/>
            <pc:sldMk cId="3451995733" sldId="270"/>
            <ac:spMk id="16" creationId="{D23D3988-5ACA-A1E4-37E8-83DA6B851F07}"/>
          </ac:spMkLst>
        </pc:spChg>
        <pc:spChg chg="add del">
          <ac:chgData name="岡田 陸" userId="e4191a97c80654fe" providerId="LiveId" clId="{A8A24341-953F-4690-BDE8-809BF75C68D4}" dt="2023-01-09T07:12:17.955" v="1201" actId="26606"/>
          <ac:spMkLst>
            <pc:docMk/>
            <pc:sldMk cId="3451995733" sldId="270"/>
            <ac:spMk id="18" creationId="{9CBAC0BF-B249-46F8-B6CE-50488DCA102A}"/>
          </ac:spMkLst>
        </pc:spChg>
        <pc:spChg chg="add mod">
          <ac:chgData name="岡田 陸" userId="e4191a97c80654fe" providerId="LiveId" clId="{A8A24341-953F-4690-BDE8-809BF75C68D4}" dt="2023-01-11T07:40:23.386" v="9805" actId="20577"/>
          <ac:spMkLst>
            <pc:docMk/>
            <pc:sldMk cId="3451995733" sldId="270"/>
            <ac:spMk id="20" creationId="{8EF1D7BE-DA04-9378-F762-CFBE48FC114B}"/>
          </ac:spMkLst>
        </pc:spChg>
        <pc:spChg chg="add del">
          <ac:chgData name="岡田 陸" userId="e4191a97c80654fe" providerId="LiveId" clId="{A8A24341-953F-4690-BDE8-809BF75C68D4}" dt="2023-01-09T07:12:17.955" v="1201" actId="26606"/>
          <ac:spMkLst>
            <pc:docMk/>
            <pc:sldMk cId="3451995733" sldId="270"/>
            <ac:spMk id="20" creationId="{983DEAAD-C42F-417F-96C1-36AC52AA5D25}"/>
          </ac:spMkLst>
        </pc:spChg>
        <pc:spChg chg="add del">
          <ac:chgData name="岡田 陸" userId="e4191a97c80654fe" providerId="LiveId" clId="{A8A24341-953F-4690-BDE8-809BF75C68D4}" dt="2023-01-09T07:12:17.955" v="1201" actId="26606"/>
          <ac:spMkLst>
            <pc:docMk/>
            <pc:sldMk cId="3451995733" sldId="270"/>
            <ac:spMk id="22" creationId="{69259C9E-EB60-4136-BFB3-C6AA8EABCC75}"/>
          </ac:spMkLst>
        </pc:spChg>
        <pc:spChg chg="add del">
          <ac:chgData name="岡田 陸" userId="e4191a97c80654fe" providerId="LiveId" clId="{A8A24341-953F-4690-BDE8-809BF75C68D4}" dt="2023-01-09T07:12:17.955" v="1201" actId="26606"/>
          <ac:spMkLst>
            <pc:docMk/>
            <pc:sldMk cId="3451995733" sldId="270"/>
            <ac:spMk id="24" creationId="{C44B207C-AE62-4FA8-B469-5E0EDADF80A5}"/>
          </ac:spMkLst>
        </pc:spChg>
        <pc:spChg chg="add del">
          <ac:chgData name="岡田 陸" userId="e4191a97c80654fe" providerId="LiveId" clId="{A8A24341-953F-4690-BDE8-809BF75C68D4}" dt="2023-01-09T07:12:17.955" v="1201" actId="26606"/>
          <ac:spMkLst>
            <pc:docMk/>
            <pc:sldMk cId="3451995733" sldId="270"/>
            <ac:spMk id="26" creationId="{BE1354F6-7F92-40AE-A769-AC17DBD95EC7}"/>
          </ac:spMkLst>
        </pc:spChg>
        <pc:spChg chg="add del">
          <ac:chgData name="岡田 陸" userId="e4191a97c80654fe" providerId="LiveId" clId="{A8A24341-953F-4690-BDE8-809BF75C68D4}" dt="2023-01-09T07:12:20.408" v="1203" actId="26606"/>
          <ac:spMkLst>
            <pc:docMk/>
            <pc:sldMk cId="3451995733" sldId="270"/>
            <ac:spMk id="28" creationId="{EB46D928-20CF-4C1C-8208-DDCC72244586}"/>
          </ac:spMkLst>
        </pc:spChg>
        <pc:spChg chg="add del">
          <ac:chgData name="岡田 陸" userId="e4191a97c80654fe" providerId="LiveId" clId="{A8A24341-953F-4690-BDE8-809BF75C68D4}" dt="2023-01-09T07:12:20.408" v="1203" actId="26606"/>
          <ac:spMkLst>
            <pc:docMk/>
            <pc:sldMk cId="3451995733" sldId="270"/>
            <ac:spMk id="29" creationId="{5C2DE013-7AB0-443B-97C3-22890570C3CC}"/>
          </ac:spMkLst>
        </pc:spChg>
        <pc:spChg chg="add del">
          <ac:chgData name="岡田 陸" userId="e4191a97c80654fe" providerId="LiveId" clId="{A8A24341-953F-4690-BDE8-809BF75C68D4}" dt="2023-01-09T07:12:20.408" v="1203" actId="26606"/>
          <ac:spMkLst>
            <pc:docMk/>
            <pc:sldMk cId="3451995733" sldId="270"/>
            <ac:spMk id="30" creationId="{7E83AE91-F8F2-46F6-88F8-CAD52520EF0D}"/>
          </ac:spMkLst>
        </pc:spChg>
        <pc:spChg chg="add del">
          <ac:chgData name="岡田 陸" userId="e4191a97c80654fe" providerId="LiveId" clId="{A8A24341-953F-4690-BDE8-809BF75C68D4}" dt="2023-01-09T07:12:20.408" v="1203" actId="26606"/>
          <ac:spMkLst>
            <pc:docMk/>
            <pc:sldMk cId="3451995733" sldId="270"/>
            <ac:spMk id="31" creationId="{EE9DCA04-0209-4A89-9CA1-8C95D074EC90}"/>
          </ac:spMkLst>
        </pc:spChg>
        <pc:spChg chg="add del">
          <ac:chgData name="岡田 陸" userId="e4191a97c80654fe" providerId="LiveId" clId="{A8A24341-953F-4690-BDE8-809BF75C68D4}" dt="2023-01-09T07:12:22.383" v="1205" actId="26606"/>
          <ac:spMkLst>
            <pc:docMk/>
            <pc:sldMk cId="3451995733" sldId="270"/>
            <ac:spMk id="33" creationId="{E7F82259-6DC6-40BE-84AB-3D4BDA537672}"/>
          </ac:spMkLst>
        </pc:spChg>
        <pc:spChg chg="add del">
          <ac:chgData name="岡田 陸" userId="e4191a97c80654fe" providerId="LiveId" clId="{A8A24341-953F-4690-BDE8-809BF75C68D4}" dt="2023-01-09T07:12:22.383" v="1205" actId="26606"/>
          <ac:spMkLst>
            <pc:docMk/>
            <pc:sldMk cId="3451995733" sldId="270"/>
            <ac:spMk id="35" creationId="{35490A1A-AA28-463A-AA3C-C84B88ED54D3}"/>
          </ac:spMkLst>
        </pc:spChg>
        <pc:spChg chg="add del">
          <ac:chgData name="岡田 陸" userId="e4191a97c80654fe" providerId="LiveId" clId="{A8A24341-953F-4690-BDE8-809BF75C68D4}" dt="2023-01-09T07:12:22.383" v="1205" actId="26606"/>
          <ac:spMkLst>
            <pc:docMk/>
            <pc:sldMk cId="3451995733" sldId="270"/>
            <ac:spMk id="36" creationId="{9CBAC0BF-B249-46F8-B6CE-50488DCA102A}"/>
          </ac:spMkLst>
        </pc:spChg>
        <pc:spChg chg="add del">
          <ac:chgData name="岡田 陸" userId="e4191a97c80654fe" providerId="LiveId" clId="{A8A24341-953F-4690-BDE8-809BF75C68D4}" dt="2023-01-09T07:12:22.383" v="1205" actId="26606"/>
          <ac:spMkLst>
            <pc:docMk/>
            <pc:sldMk cId="3451995733" sldId="270"/>
            <ac:spMk id="37" creationId="{983DEAAD-C42F-417F-96C1-36AC52AA5D25}"/>
          </ac:spMkLst>
        </pc:spChg>
        <pc:spChg chg="add del">
          <ac:chgData name="岡田 陸" userId="e4191a97c80654fe" providerId="LiveId" clId="{A8A24341-953F-4690-BDE8-809BF75C68D4}" dt="2023-01-09T07:12:22.383" v="1205" actId="26606"/>
          <ac:spMkLst>
            <pc:docMk/>
            <pc:sldMk cId="3451995733" sldId="270"/>
            <ac:spMk id="38" creationId="{69259C9E-EB60-4136-BFB3-C6AA8EABCC75}"/>
          </ac:spMkLst>
        </pc:spChg>
        <pc:spChg chg="add del">
          <ac:chgData name="岡田 陸" userId="e4191a97c80654fe" providerId="LiveId" clId="{A8A24341-953F-4690-BDE8-809BF75C68D4}" dt="2023-01-09T07:12:22.383" v="1205" actId="26606"/>
          <ac:spMkLst>
            <pc:docMk/>
            <pc:sldMk cId="3451995733" sldId="270"/>
            <ac:spMk id="39" creationId="{C44B207C-AE62-4FA8-B469-5E0EDADF80A5}"/>
          </ac:spMkLst>
        </pc:spChg>
        <pc:spChg chg="add del">
          <ac:chgData name="岡田 陸" userId="e4191a97c80654fe" providerId="LiveId" clId="{A8A24341-953F-4690-BDE8-809BF75C68D4}" dt="2023-01-09T07:12:22.383" v="1205" actId="26606"/>
          <ac:spMkLst>
            <pc:docMk/>
            <pc:sldMk cId="3451995733" sldId="270"/>
            <ac:spMk id="40" creationId="{BE1354F6-7F92-40AE-A769-AC17DBD95EC7}"/>
          </ac:spMkLst>
        </pc:spChg>
        <pc:spChg chg="add del">
          <ac:chgData name="岡田 陸" userId="e4191a97c80654fe" providerId="LiveId" clId="{A8A24341-953F-4690-BDE8-809BF75C68D4}" dt="2023-01-09T07:12:24.324" v="1207" actId="26606"/>
          <ac:spMkLst>
            <pc:docMk/>
            <pc:sldMk cId="3451995733" sldId="270"/>
            <ac:spMk id="42" creationId="{EB46D928-20CF-4C1C-8208-DDCC72244586}"/>
          </ac:spMkLst>
        </pc:spChg>
        <pc:spChg chg="add del">
          <ac:chgData name="岡田 陸" userId="e4191a97c80654fe" providerId="LiveId" clId="{A8A24341-953F-4690-BDE8-809BF75C68D4}" dt="2023-01-09T07:12:24.324" v="1207" actId="26606"/>
          <ac:spMkLst>
            <pc:docMk/>
            <pc:sldMk cId="3451995733" sldId="270"/>
            <ac:spMk id="43" creationId="{5C2DE013-7AB0-443B-97C3-22890570C3CC}"/>
          </ac:spMkLst>
        </pc:spChg>
        <pc:spChg chg="add del">
          <ac:chgData name="岡田 陸" userId="e4191a97c80654fe" providerId="LiveId" clId="{A8A24341-953F-4690-BDE8-809BF75C68D4}" dt="2023-01-09T07:12:24.324" v="1207" actId="26606"/>
          <ac:spMkLst>
            <pc:docMk/>
            <pc:sldMk cId="3451995733" sldId="270"/>
            <ac:spMk id="44" creationId="{7E83AE91-F8F2-46F6-88F8-CAD52520EF0D}"/>
          </ac:spMkLst>
        </pc:spChg>
        <pc:spChg chg="add del">
          <ac:chgData name="岡田 陸" userId="e4191a97c80654fe" providerId="LiveId" clId="{A8A24341-953F-4690-BDE8-809BF75C68D4}" dt="2023-01-09T07:12:24.324" v="1207" actId="26606"/>
          <ac:spMkLst>
            <pc:docMk/>
            <pc:sldMk cId="3451995733" sldId="270"/>
            <ac:spMk id="45" creationId="{EE9DCA04-0209-4A89-9CA1-8C95D074EC90}"/>
          </ac:spMkLst>
        </pc:spChg>
        <pc:spChg chg="add del">
          <ac:chgData name="岡田 陸" userId="e4191a97c80654fe" providerId="LiveId" clId="{A8A24341-953F-4690-BDE8-809BF75C68D4}" dt="2023-01-09T07:12:28.302" v="1210" actId="26606"/>
          <ac:spMkLst>
            <pc:docMk/>
            <pc:sldMk cId="3451995733" sldId="270"/>
            <ac:spMk id="47" creationId="{15627614-0421-44C9-BA45-98C62DB304E7}"/>
          </ac:spMkLst>
        </pc:spChg>
        <pc:spChg chg="add del">
          <ac:chgData name="岡田 陸" userId="e4191a97c80654fe" providerId="LiveId" clId="{A8A24341-953F-4690-BDE8-809BF75C68D4}" dt="2023-01-09T07:12:28.302" v="1210" actId="26606"/>
          <ac:spMkLst>
            <pc:docMk/>
            <pc:sldMk cId="3451995733" sldId="270"/>
            <ac:spMk id="48" creationId="{A95CF63B-42D2-437D-AF2A-6C97E4CADD39}"/>
          </ac:spMkLst>
        </pc:spChg>
        <pc:spChg chg="add del">
          <ac:chgData name="岡田 陸" userId="e4191a97c80654fe" providerId="LiveId" clId="{A8A24341-953F-4690-BDE8-809BF75C68D4}" dt="2023-01-09T07:12:28.302" v="1210" actId="26606"/>
          <ac:spMkLst>
            <pc:docMk/>
            <pc:sldMk cId="3451995733" sldId="270"/>
            <ac:spMk id="50" creationId="{B7540109-CF43-47F9-8FE7-EDA4BD692F24}"/>
          </ac:spMkLst>
        </pc:spChg>
        <pc:spChg chg="add del">
          <ac:chgData name="岡田 陸" userId="e4191a97c80654fe" providerId="LiveId" clId="{A8A24341-953F-4690-BDE8-809BF75C68D4}" dt="2023-01-09T07:12:28.302" v="1210" actId="26606"/>
          <ac:spMkLst>
            <pc:docMk/>
            <pc:sldMk cId="3451995733" sldId="270"/>
            <ac:spMk id="51" creationId="{3D4FA15D-C738-4D25-9598-13735B0C5E5D}"/>
          </ac:spMkLst>
        </pc:spChg>
        <pc:spChg chg="add del">
          <ac:chgData name="岡田 陸" userId="e4191a97c80654fe" providerId="LiveId" clId="{A8A24341-953F-4690-BDE8-809BF75C68D4}" dt="2023-01-09T07:12:28.302" v="1210" actId="26606"/>
          <ac:spMkLst>
            <pc:docMk/>
            <pc:sldMk cId="3451995733" sldId="270"/>
            <ac:spMk id="52" creationId="{1E7252E9-008D-4B3D-9621-A2CCC288DC5B}"/>
          </ac:spMkLst>
        </pc:spChg>
        <pc:graphicFrameChg chg="add mod modGraphic">
          <ac:chgData name="岡田 陸" userId="e4191a97c80654fe" providerId="LiveId" clId="{A8A24341-953F-4690-BDE8-809BF75C68D4}" dt="2023-01-11T07:34:33.759" v="9733" actId="20577"/>
          <ac:graphicFrameMkLst>
            <pc:docMk/>
            <pc:sldMk cId="3451995733" sldId="270"/>
            <ac:graphicFrameMk id="8" creationId="{E7DF2C76-FD64-5C99-C225-09D4E5D3D3CF}"/>
          </ac:graphicFrameMkLst>
        </pc:graphicFrameChg>
        <pc:picChg chg="add mod ord modCrop">
          <ac:chgData name="岡田 陸" userId="e4191a97c80654fe" providerId="LiveId" clId="{A8A24341-953F-4690-BDE8-809BF75C68D4}" dt="2023-01-11T07:39:52.049" v="9767" actId="1076"/>
          <ac:picMkLst>
            <pc:docMk/>
            <pc:sldMk cId="3451995733" sldId="270"/>
            <ac:picMk id="4" creationId="{263D8FD6-622C-7226-3792-C63B8C3787AD}"/>
          </ac:picMkLst>
        </pc:picChg>
        <pc:picChg chg="add del mod ord">
          <ac:chgData name="岡田 陸" userId="e4191a97c80654fe" providerId="LiveId" clId="{A8A24341-953F-4690-BDE8-809BF75C68D4}" dt="2023-01-10T08:26:10.704" v="5095" actId="478"/>
          <ac:picMkLst>
            <pc:docMk/>
            <pc:sldMk cId="3451995733" sldId="270"/>
            <ac:picMk id="4" creationId="{E4E96B75-01EF-395B-9D9B-D1EB1A218A00}"/>
          </ac:picMkLst>
        </pc:picChg>
        <pc:picChg chg="add mod ord modCrop">
          <ac:chgData name="岡田 陸" userId="e4191a97c80654fe" providerId="LiveId" clId="{A8A24341-953F-4690-BDE8-809BF75C68D4}" dt="2023-01-11T07:39:52.049" v="9767" actId="1076"/>
          <ac:picMkLst>
            <pc:docMk/>
            <pc:sldMk cId="3451995733" sldId="270"/>
            <ac:picMk id="5" creationId="{7EC42C4B-3B4E-87D1-A7DF-40C4A82FEDE5}"/>
          </ac:picMkLst>
        </pc:picChg>
        <pc:picChg chg="add del mod ord modCrop">
          <ac:chgData name="岡田 陸" userId="e4191a97c80654fe" providerId="LiveId" clId="{A8A24341-953F-4690-BDE8-809BF75C68D4}" dt="2023-01-10T08:26:11.166" v="5096" actId="478"/>
          <ac:picMkLst>
            <pc:docMk/>
            <pc:sldMk cId="3451995733" sldId="270"/>
            <ac:picMk id="5" creationId="{9248F02D-7309-0E1E-7F5D-1829C33E9118}"/>
          </ac:picMkLst>
        </pc:picChg>
        <pc:picChg chg="add del mod modCrop">
          <ac:chgData name="岡田 陸" userId="e4191a97c80654fe" providerId="LiveId" clId="{A8A24341-953F-4690-BDE8-809BF75C68D4}" dt="2023-01-10T08:26:11.631" v="5097" actId="478"/>
          <ac:picMkLst>
            <pc:docMk/>
            <pc:sldMk cId="3451995733" sldId="270"/>
            <ac:picMk id="6" creationId="{1D94B466-6D10-134E-F495-0476AD2C89DB}"/>
          </ac:picMkLst>
        </pc:picChg>
        <pc:picChg chg="add mod ord modCrop">
          <ac:chgData name="岡田 陸" userId="e4191a97c80654fe" providerId="LiveId" clId="{A8A24341-953F-4690-BDE8-809BF75C68D4}" dt="2023-01-11T10:04:05.651" v="11133" actId="1076"/>
          <ac:picMkLst>
            <pc:docMk/>
            <pc:sldMk cId="3451995733" sldId="270"/>
            <ac:picMk id="6" creationId="{A4AD179C-BEA5-41A8-AEE3-2AC9B8E87D26}"/>
          </ac:picMkLst>
        </pc:picChg>
        <pc:picChg chg="add mod ord modCrop">
          <ac:chgData name="岡田 陸" userId="e4191a97c80654fe" providerId="LiveId" clId="{A8A24341-953F-4690-BDE8-809BF75C68D4}" dt="2023-01-11T07:39:52.049" v="9767" actId="1076"/>
          <ac:picMkLst>
            <pc:docMk/>
            <pc:sldMk cId="3451995733" sldId="270"/>
            <ac:picMk id="7" creationId="{8B159E66-B3D8-78FA-250B-EE78AB7B2C5D}"/>
          </ac:picMkLst>
        </pc:picChg>
        <pc:picChg chg="add del mod ord modCrop">
          <ac:chgData name="岡田 陸" userId="e4191a97c80654fe" providerId="LiveId" clId="{A8A24341-953F-4690-BDE8-809BF75C68D4}" dt="2023-01-10T08:26:12.146" v="5098" actId="478"/>
          <ac:picMkLst>
            <pc:docMk/>
            <pc:sldMk cId="3451995733" sldId="270"/>
            <ac:picMk id="7" creationId="{B067AD80-D0BB-07D7-9245-0D503AE97A09}"/>
          </ac:picMkLst>
        </pc:picChg>
        <pc:picChg chg="add del mod ord">
          <ac:chgData name="岡田 陸" userId="e4191a97c80654fe" providerId="LiveId" clId="{A8A24341-953F-4690-BDE8-809BF75C68D4}" dt="2023-01-11T10:03:54.601" v="11125" actId="478"/>
          <ac:picMkLst>
            <pc:docMk/>
            <pc:sldMk cId="3451995733" sldId="270"/>
            <ac:picMk id="9" creationId="{081627EA-2EF3-F96F-25EA-8B2D95DD5554}"/>
          </ac:picMkLst>
        </pc:picChg>
        <pc:picChg chg="add del mod">
          <ac:chgData name="岡田 陸" userId="e4191a97c80654fe" providerId="LiveId" clId="{A8A24341-953F-4690-BDE8-809BF75C68D4}" dt="2023-01-11T07:14:11.642" v="9238" actId="478"/>
          <ac:picMkLst>
            <pc:docMk/>
            <pc:sldMk cId="3451995733" sldId="270"/>
            <ac:picMk id="11" creationId="{0111F238-951C-279A-D79A-106276288101}"/>
          </ac:picMkLst>
        </pc:picChg>
        <pc:picChg chg="add del mod">
          <ac:chgData name="岡田 陸" userId="e4191a97c80654fe" providerId="LiveId" clId="{A8A24341-953F-4690-BDE8-809BF75C68D4}" dt="2023-01-11T07:14:11.110" v="9237" actId="478"/>
          <ac:picMkLst>
            <pc:docMk/>
            <pc:sldMk cId="3451995733" sldId="270"/>
            <ac:picMk id="12" creationId="{70E0E245-390D-2BE8-ABEC-8FD69B1C4746}"/>
          </ac:picMkLst>
        </pc:picChg>
        <pc:picChg chg="add del mod">
          <ac:chgData name="岡田 陸" userId="e4191a97c80654fe" providerId="LiveId" clId="{A8A24341-953F-4690-BDE8-809BF75C68D4}" dt="2023-01-11T07:14:10.627" v="9236" actId="478"/>
          <ac:picMkLst>
            <pc:docMk/>
            <pc:sldMk cId="3451995733" sldId="270"/>
            <ac:picMk id="13" creationId="{1FD4E75C-992C-3E7C-19D3-69C4C7270F89}"/>
          </ac:picMkLst>
        </pc:picChg>
        <pc:picChg chg="add del mod">
          <ac:chgData name="岡田 陸" userId="e4191a97c80654fe" providerId="LiveId" clId="{A8A24341-953F-4690-BDE8-809BF75C68D4}" dt="2023-01-11T07:14:10.016" v="9235" actId="478"/>
          <ac:picMkLst>
            <pc:docMk/>
            <pc:sldMk cId="3451995733" sldId="270"/>
            <ac:picMk id="14" creationId="{EABA6D29-8EB7-1B0C-6C85-387973F563D3}"/>
          </ac:picMkLst>
        </pc:picChg>
        <pc:picChg chg="add mod">
          <ac:chgData name="岡田 陸" userId="e4191a97c80654fe" providerId="LiveId" clId="{A8A24341-953F-4690-BDE8-809BF75C68D4}" dt="2023-01-11T07:39:52.049" v="9767" actId="1076"/>
          <ac:picMkLst>
            <pc:docMk/>
            <pc:sldMk cId="3451995733" sldId="270"/>
            <ac:picMk id="15" creationId="{0EE3D724-538D-25E3-9C62-82055E0B329E}"/>
          </ac:picMkLst>
        </pc:picChg>
        <pc:picChg chg="add mod ord">
          <ac:chgData name="岡田 陸" userId="e4191a97c80654fe" providerId="LiveId" clId="{A8A24341-953F-4690-BDE8-809BF75C68D4}" dt="2023-01-11T10:04:36.236" v="11143" actId="1076"/>
          <ac:picMkLst>
            <pc:docMk/>
            <pc:sldMk cId="3451995733" sldId="270"/>
            <ac:picMk id="21" creationId="{62A3FD1D-7E07-7E26-7409-5FBE754BD81E}"/>
          </ac:picMkLst>
        </pc:picChg>
        <pc:cxnChg chg="add mod">
          <ac:chgData name="岡田 陸" userId="e4191a97c80654fe" providerId="LiveId" clId="{A8A24341-953F-4690-BDE8-809BF75C68D4}" dt="2023-01-11T10:04:39.464" v="11144" actId="1038"/>
          <ac:cxnSpMkLst>
            <pc:docMk/>
            <pc:sldMk cId="3451995733" sldId="270"/>
            <ac:cxnSpMk id="10" creationId="{2922906E-CCE4-26AB-7322-5057C9C35A05}"/>
          </ac:cxnSpMkLst>
        </pc:cxnChg>
        <pc:cxnChg chg="add del">
          <ac:chgData name="岡田 陸" userId="e4191a97c80654fe" providerId="LiveId" clId="{A8A24341-953F-4690-BDE8-809BF75C68D4}" dt="2023-01-09T07:12:17.955" v="1201" actId="26606"/>
          <ac:cxnSpMkLst>
            <pc:docMk/>
            <pc:sldMk cId="3451995733" sldId="270"/>
            <ac:cxnSpMk id="14" creationId="{D8969DA3-1975-44C7-B7ED-053710F94528}"/>
          </ac:cxnSpMkLst>
        </pc:cxnChg>
        <pc:cxnChg chg="add mod">
          <ac:chgData name="岡田 陸" userId="e4191a97c80654fe" providerId="LiveId" clId="{A8A24341-953F-4690-BDE8-809BF75C68D4}" dt="2023-01-11T07:40:07.137" v="9771" actId="14100"/>
          <ac:cxnSpMkLst>
            <pc:docMk/>
            <pc:sldMk cId="3451995733" sldId="270"/>
            <ac:cxnSpMk id="18" creationId="{12A6A886-7691-A725-4A48-4E8D798573AB}"/>
          </ac:cxnSpMkLst>
        </pc:cxnChg>
        <pc:cxnChg chg="add del">
          <ac:chgData name="岡田 陸" userId="e4191a97c80654fe" providerId="LiveId" clId="{A8A24341-953F-4690-BDE8-809BF75C68D4}" dt="2023-01-09T07:12:22.383" v="1205" actId="26606"/>
          <ac:cxnSpMkLst>
            <pc:docMk/>
            <pc:sldMk cId="3451995733" sldId="270"/>
            <ac:cxnSpMk id="34" creationId="{D8969DA3-1975-44C7-B7ED-053710F94528}"/>
          </ac:cxnSpMkLst>
        </pc:cxnChg>
        <pc:cxnChg chg="add del">
          <ac:chgData name="岡田 陸" userId="e4191a97c80654fe" providerId="LiveId" clId="{A8A24341-953F-4690-BDE8-809BF75C68D4}" dt="2023-01-09T07:12:28.302" v="1210" actId="26606"/>
          <ac:cxnSpMkLst>
            <pc:docMk/>
            <pc:sldMk cId="3451995733" sldId="270"/>
            <ac:cxnSpMk id="49" creationId="{42D988CC-1BCA-4015-B859-258C2B796EAB}"/>
          </ac:cxnSpMkLst>
        </pc:cxnChg>
      </pc:sldChg>
      <pc:sldChg chg="addSp delSp modSp new mod ord">
        <pc:chgData name="岡田 陸" userId="e4191a97c80654fe" providerId="LiveId" clId="{A8A24341-953F-4690-BDE8-809BF75C68D4}" dt="2023-01-11T15:04:22.127" v="11728" actId="20577"/>
        <pc:sldMkLst>
          <pc:docMk/>
          <pc:sldMk cId="432976872" sldId="271"/>
        </pc:sldMkLst>
        <pc:spChg chg="mod">
          <ac:chgData name="岡田 陸" userId="e4191a97c80654fe" providerId="LiveId" clId="{A8A24341-953F-4690-BDE8-809BF75C68D4}" dt="2023-01-11T14:53:20.018" v="11720"/>
          <ac:spMkLst>
            <pc:docMk/>
            <pc:sldMk cId="432976872" sldId="271"/>
            <ac:spMk id="2" creationId="{77C95113-EC81-6151-398B-49DDD00BD234}"/>
          </ac:spMkLst>
        </pc:spChg>
        <pc:spChg chg="mod">
          <ac:chgData name="岡田 陸" userId="e4191a97c80654fe" providerId="LiveId" clId="{A8A24341-953F-4690-BDE8-809BF75C68D4}" dt="2023-01-11T14:53:20.018" v="11720"/>
          <ac:spMkLst>
            <pc:docMk/>
            <pc:sldMk cId="432976872" sldId="271"/>
            <ac:spMk id="3" creationId="{605E6BBE-AF1D-65E3-E848-632867222F31}"/>
          </ac:spMkLst>
        </pc:spChg>
        <pc:spChg chg="add mod">
          <ac:chgData name="岡田 陸" userId="e4191a97c80654fe" providerId="LiveId" clId="{A8A24341-953F-4690-BDE8-809BF75C68D4}" dt="2023-01-11T15:04:22.127" v="11728" actId="20577"/>
          <ac:spMkLst>
            <pc:docMk/>
            <pc:sldMk cId="432976872" sldId="271"/>
            <ac:spMk id="5" creationId="{2D4A9EA4-2891-A749-395D-9CCE563D10CA}"/>
          </ac:spMkLst>
        </pc:spChg>
        <pc:spChg chg="add mod">
          <ac:chgData name="岡田 陸" userId="e4191a97c80654fe" providerId="LiveId" clId="{A8A24341-953F-4690-BDE8-809BF75C68D4}" dt="2023-01-11T14:37:38.335" v="11620" actId="1076"/>
          <ac:spMkLst>
            <pc:docMk/>
            <pc:sldMk cId="432976872" sldId="271"/>
            <ac:spMk id="6" creationId="{50F5FD55-583F-352C-0935-B1B88DE4E546}"/>
          </ac:spMkLst>
        </pc:spChg>
        <pc:spChg chg="add mod">
          <ac:chgData name="岡田 陸" userId="e4191a97c80654fe" providerId="LiveId" clId="{A8A24341-953F-4690-BDE8-809BF75C68D4}" dt="2023-01-11T14:37:38.335" v="11620" actId="1076"/>
          <ac:spMkLst>
            <pc:docMk/>
            <pc:sldMk cId="432976872" sldId="271"/>
            <ac:spMk id="7" creationId="{87FB90F1-9D33-BBB2-CF88-C22BFC0E9492}"/>
          </ac:spMkLst>
        </pc:spChg>
        <pc:spChg chg="add mod">
          <ac:chgData name="岡田 陸" userId="e4191a97c80654fe" providerId="LiveId" clId="{A8A24341-953F-4690-BDE8-809BF75C68D4}" dt="2023-01-11T14:37:38.335" v="11620" actId="1076"/>
          <ac:spMkLst>
            <pc:docMk/>
            <pc:sldMk cId="432976872" sldId="271"/>
            <ac:spMk id="8" creationId="{6612D22B-0192-D6E1-85E9-436DAC51A9BA}"/>
          </ac:spMkLst>
        </pc:spChg>
        <pc:spChg chg="add mod">
          <ac:chgData name="岡田 陸" userId="e4191a97c80654fe" providerId="LiveId" clId="{A8A24341-953F-4690-BDE8-809BF75C68D4}" dt="2023-01-11T14:37:38.335" v="11620" actId="1076"/>
          <ac:spMkLst>
            <pc:docMk/>
            <pc:sldMk cId="432976872" sldId="271"/>
            <ac:spMk id="9" creationId="{1093D8A9-DFB7-D2EA-45D5-44FC51CD473E}"/>
          </ac:spMkLst>
        </pc:spChg>
        <pc:spChg chg="add mod">
          <ac:chgData name="岡田 陸" userId="e4191a97c80654fe" providerId="LiveId" clId="{A8A24341-953F-4690-BDE8-809BF75C68D4}" dt="2023-01-10T15:36:59.914" v="8915" actId="1076"/>
          <ac:spMkLst>
            <pc:docMk/>
            <pc:sldMk cId="432976872" sldId="271"/>
            <ac:spMk id="20" creationId="{989D643C-7D1A-8CC5-4C10-508577B94145}"/>
          </ac:spMkLst>
        </pc:spChg>
        <pc:spChg chg="add mod">
          <ac:chgData name="岡田 陸" userId="e4191a97c80654fe" providerId="LiveId" clId="{A8A24341-953F-4690-BDE8-809BF75C68D4}" dt="2023-01-11T14:32:13.675" v="11499" actId="14100"/>
          <ac:spMkLst>
            <pc:docMk/>
            <pc:sldMk cId="432976872" sldId="271"/>
            <ac:spMk id="21" creationId="{2F0E7895-BB6F-A608-03AD-0416A00C1F1D}"/>
          </ac:spMkLst>
        </pc:spChg>
        <pc:graphicFrameChg chg="add del mod">
          <ac:chgData name="岡田 陸" userId="e4191a97c80654fe" providerId="LiveId" clId="{A8A24341-953F-4690-BDE8-809BF75C68D4}" dt="2023-01-10T13:58:16.735" v="6550" actId="478"/>
          <ac:graphicFrameMkLst>
            <pc:docMk/>
            <pc:sldMk cId="432976872" sldId="271"/>
            <ac:graphicFrameMk id="17" creationId="{6730653B-979A-F5AE-CADE-27A7500480F7}"/>
          </ac:graphicFrameMkLst>
        </pc:graphicFrameChg>
        <pc:graphicFrameChg chg="add mod modGraphic">
          <ac:chgData name="岡田 陸" userId="e4191a97c80654fe" providerId="LiveId" clId="{A8A24341-953F-4690-BDE8-809BF75C68D4}" dt="2023-01-11T14:38:06.725" v="11637" actId="14100"/>
          <ac:graphicFrameMkLst>
            <pc:docMk/>
            <pc:sldMk cId="432976872" sldId="271"/>
            <ac:graphicFrameMk id="22" creationId="{893E291C-B2EE-E3D3-2236-B1832ABF216E}"/>
          </ac:graphicFrameMkLst>
        </pc:graphicFrameChg>
        <pc:picChg chg="add del mod">
          <ac:chgData name="岡田 陸" userId="e4191a97c80654fe" providerId="LiveId" clId="{A8A24341-953F-4690-BDE8-809BF75C68D4}" dt="2023-01-11T07:32:43.801" v="9627"/>
          <ac:picMkLst>
            <pc:docMk/>
            <pc:sldMk cId="432976872" sldId="271"/>
            <ac:picMk id="4" creationId="{60D2CC3B-ABBB-A258-9494-58E056175960}"/>
          </ac:picMkLst>
        </pc:picChg>
        <pc:picChg chg="add mod modCrop">
          <ac:chgData name="岡田 陸" userId="e4191a97c80654fe" providerId="LiveId" clId="{A8A24341-953F-4690-BDE8-809BF75C68D4}" dt="2023-01-11T14:37:38.335" v="11620" actId="1076"/>
          <ac:picMkLst>
            <pc:docMk/>
            <pc:sldMk cId="432976872" sldId="271"/>
            <ac:picMk id="4" creationId="{A4C8662D-9BAF-DC70-287F-F89D7F3F04B0}"/>
          </ac:picMkLst>
        </pc:picChg>
        <pc:picChg chg="add del mod modCrop">
          <ac:chgData name="岡田 陸" userId="e4191a97c80654fe" providerId="LiveId" clId="{A8A24341-953F-4690-BDE8-809BF75C68D4}" dt="2023-01-11T07:32:33.967" v="9625" actId="478"/>
          <ac:picMkLst>
            <pc:docMk/>
            <pc:sldMk cId="432976872" sldId="271"/>
            <ac:picMk id="5" creationId="{739B6605-C19B-3549-EACF-EE4C4098E304}"/>
          </ac:picMkLst>
        </pc:picChg>
        <pc:picChg chg="add del mod">
          <ac:chgData name="岡田 陸" userId="e4191a97c80654fe" providerId="LiveId" clId="{A8A24341-953F-4690-BDE8-809BF75C68D4}" dt="2023-01-11T07:32:43.801" v="9627"/>
          <ac:picMkLst>
            <pc:docMk/>
            <pc:sldMk cId="432976872" sldId="271"/>
            <ac:picMk id="6" creationId="{ACAA6900-68BF-A06A-01F8-06AC2549C02C}"/>
          </ac:picMkLst>
        </pc:picChg>
        <pc:picChg chg="add del mod">
          <ac:chgData name="岡田 陸" userId="e4191a97c80654fe" providerId="LiveId" clId="{A8A24341-953F-4690-BDE8-809BF75C68D4}" dt="2023-01-11T07:32:43.801" v="9627"/>
          <ac:picMkLst>
            <pc:docMk/>
            <pc:sldMk cId="432976872" sldId="271"/>
            <ac:picMk id="7" creationId="{A239E099-2D78-5D05-5987-1828C1343D6A}"/>
          </ac:picMkLst>
        </pc:picChg>
        <pc:picChg chg="add del mod">
          <ac:chgData name="岡田 陸" userId="e4191a97c80654fe" providerId="LiveId" clId="{A8A24341-953F-4690-BDE8-809BF75C68D4}" dt="2023-01-10T02:55:27.169" v="4483"/>
          <ac:picMkLst>
            <pc:docMk/>
            <pc:sldMk cId="432976872" sldId="271"/>
            <ac:picMk id="7" creationId="{CAA19F8A-46FA-FE35-9FC2-03F1A99824D8}"/>
          </ac:picMkLst>
        </pc:picChg>
        <pc:picChg chg="add del mod">
          <ac:chgData name="岡田 陸" userId="e4191a97c80654fe" providerId="LiveId" clId="{A8A24341-953F-4690-BDE8-809BF75C68D4}" dt="2023-01-11T07:32:43.801" v="9627"/>
          <ac:picMkLst>
            <pc:docMk/>
            <pc:sldMk cId="432976872" sldId="271"/>
            <ac:picMk id="8" creationId="{30384001-F403-0CF0-F530-AC7C5EEED77B}"/>
          </ac:picMkLst>
        </pc:picChg>
        <pc:picChg chg="add del mod modCrop">
          <ac:chgData name="岡田 陸" userId="e4191a97c80654fe" providerId="LiveId" clId="{A8A24341-953F-4690-BDE8-809BF75C68D4}" dt="2023-01-11T07:32:33.348" v="9624" actId="478"/>
          <ac:picMkLst>
            <pc:docMk/>
            <pc:sldMk cId="432976872" sldId="271"/>
            <ac:picMk id="9" creationId="{6F7A783A-16C8-5F6E-7DE2-A2D4E376ECF8}"/>
          </ac:picMkLst>
        </pc:picChg>
        <pc:picChg chg="add mod modCrop">
          <ac:chgData name="岡田 陸" userId="e4191a97c80654fe" providerId="LiveId" clId="{A8A24341-953F-4690-BDE8-809BF75C68D4}" dt="2023-01-11T14:37:38.335" v="11620" actId="1076"/>
          <ac:picMkLst>
            <pc:docMk/>
            <pc:sldMk cId="432976872" sldId="271"/>
            <ac:picMk id="10" creationId="{E5689B06-97C4-BD2A-60DD-F116A0948173}"/>
          </ac:picMkLst>
        </pc:picChg>
        <pc:picChg chg="add del mod modCrop">
          <ac:chgData name="岡田 陸" userId="e4191a97c80654fe" providerId="LiveId" clId="{A8A24341-953F-4690-BDE8-809BF75C68D4}" dt="2023-01-10T12:54:02.354" v="5364" actId="478"/>
          <ac:picMkLst>
            <pc:docMk/>
            <pc:sldMk cId="432976872" sldId="271"/>
            <ac:picMk id="11" creationId="{6E712F67-4260-D535-0CEA-DB9C327CABF1}"/>
          </ac:picMkLst>
        </pc:picChg>
        <pc:picChg chg="add mod modCrop">
          <ac:chgData name="岡田 陸" userId="e4191a97c80654fe" providerId="LiveId" clId="{A8A24341-953F-4690-BDE8-809BF75C68D4}" dt="2023-01-11T14:37:38.335" v="11620" actId="1076"/>
          <ac:picMkLst>
            <pc:docMk/>
            <pc:sldMk cId="432976872" sldId="271"/>
            <ac:picMk id="11" creationId="{BF6AFC90-090A-33F2-6CF7-3C6ACFC0E937}"/>
          </ac:picMkLst>
        </pc:picChg>
        <pc:picChg chg="add mod modCrop">
          <ac:chgData name="岡田 陸" userId="e4191a97c80654fe" providerId="LiveId" clId="{A8A24341-953F-4690-BDE8-809BF75C68D4}" dt="2023-01-11T14:37:38.335" v="11620" actId="1076"/>
          <ac:picMkLst>
            <pc:docMk/>
            <pc:sldMk cId="432976872" sldId="271"/>
            <ac:picMk id="12" creationId="{CF1C5B8C-4CB0-412A-F076-A35FC51B29FF}"/>
          </ac:picMkLst>
        </pc:picChg>
        <pc:picChg chg="add del mod ord modCrop">
          <ac:chgData name="岡田 陸" userId="e4191a97c80654fe" providerId="LiveId" clId="{A8A24341-953F-4690-BDE8-809BF75C68D4}" dt="2023-01-11T07:32:32.821" v="9623" actId="478"/>
          <ac:picMkLst>
            <pc:docMk/>
            <pc:sldMk cId="432976872" sldId="271"/>
            <ac:picMk id="13" creationId="{E476567F-B65E-5C3A-37CF-43586D5B7709}"/>
          </ac:picMkLst>
        </pc:picChg>
        <pc:picChg chg="add del mod modCrop">
          <ac:chgData name="岡田 陸" userId="e4191a97c80654fe" providerId="LiveId" clId="{A8A24341-953F-4690-BDE8-809BF75C68D4}" dt="2023-01-11T07:34:03.974" v="9705" actId="478"/>
          <ac:picMkLst>
            <pc:docMk/>
            <pc:sldMk cId="432976872" sldId="271"/>
            <ac:picMk id="14" creationId="{8750969E-76E2-5278-D069-2434ED128902}"/>
          </ac:picMkLst>
        </pc:picChg>
        <pc:picChg chg="add del mod modCrop">
          <ac:chgData name="岡田 陸" userId="e4191a97c80654fe" providerId="LiveId" clId="{A8A24341-953F-4690-BDE8-809BF75C68D4}" dt="2023-01-11T07:33:46.089" v="9703" actId="478"/>
          <ac:picMkLst>
            <pc:docMk/>
            <pc:sldMk cId="432976872" sldId="271"/>
            <ac:picMk id="15" creationId="{C8479C85-49D9-673A-27BF-B1CB2C22F098}"/>
          </ac:picMkLst>
        </pc:picChg>
        <pc:picChg chg="add del mod">
          <ac:chgData name="岡田 陸" userId="e4191a97c80654fe" providerId="LiveId" clId="{A8A24341-953F-4690-BDE8-809BF75C68D4}" dt="2023-01-10T03:06:37.571" v="4581" actId="478"/>
          <ac:picMkLst>
            <pc:docMk/>
            <pc:sldMk cId="432976872" sldId="271"/>
            <ac:picMk id="16" creationId="{145BB6DE-6A1A-98A2-72C1-591208A6F589}"/>
          </ac:picMkLst>
        </pc:picChg>
        <pc:picChg chg="add mod modCrop">
          <ac:chgData name="岡田 陸" userId="e4191a97c80654fe" providerId="LiveId" clId="{A8A24341-953F-4690-BDE8-809BF75C68D4}" dt="2023-01-11T14:37:38.335" v="11620" actId="1076"/>
          <ac:picMkLst>
            <pc:docMk/>
            <pc:sldMk cId="432976872" sldId="271"/>
            <ac:picMk id="16" creationId="{D67135AB-D2A2-F942-EA0F-D54187C9E1AA}"/>
          </ac:picMkLst>
        </pc:picChg>
        <pc:picChg chg="add del mod modCrop">
          <ac:chgData name="岡田 陸" userId="e4191a97c80654fe" providerId="LiveId" clId="{A8A24341-953F-4690-BDE8-809BF75C68D4}" dt="2023-01-11T07:32:32.259" v="9622" actId="478"/>
          <ac:picMkLst>
            <pc:docMk/>
            <pc:sldMk cId="432976872" sldId="271"/>
            <ac:picMk id="19" creationId="{F193A209-8B87-6169-EB9C-125FD680FE33}"/>
          </ac:picMkLst>
        </pc:picChg>
      </pc:sldChg>
      <pc:sldChg chg="addSp delSp modSp add mod">
        <pc:chgData name="岡田 陸" userId="e4191a97c80654fe" providerId="LiveId" clId="{A8A24341-953F-4690-BDE8-809BF75C68D4}" dt="2023-01-11T14:58:21.680" v="11722" actId="20577"/>
        <pc:sldMkLst>
          <pc:docMk/>
          <pc:sldMk cId="3179992808" sldId="272"/>
        </pc:sldMkLst>
        <pc:spChg chg="mod">
          <ac:chgData name="岡田 陸" userId="e4191a97c80654fe" providerId="LiveId" clId="{A8A24341-953F-4690-BDE8-809BF75C68D4}" dt="2023-01-11T14:53:20.018" v="11720"/>
          <ac:spMkLst>
            <pc:docMk/>
            <pc:sldMk cId="3179992808" sldId="272"/>
            <ac:spMk id="2" creationId="{DB7E083A-1F32-AF4D-F3BD-C11BCCB54662}"/>
          </ac:spMkLst>
        </pc:spChg>
        <pc:spChg chg="mod">
          <ac:chgData name="岡田 陸" userId="e4191a97c80654fe" providerId="LiveId" clId="{A8A24341-953F-4690-BDE8-809BF75C68D4}" dt="2023-01-11T14:58:21.680" v="11722" actId="20577"/>
          <ac:spMkLst>
            <pc:docMk/>
            <pc:sldMk cId="3179992808" sldId="272"/>
            <ac:spMk id="3" creationId="{C23AB06B-84C8-50A2-BCF2-2B2E1786BCE3}"/>
          </ac:spMkLst>
        </pc:spChg>
        <pc:spChg chg="del">
          <ac:chgData name="岡田 陸" userId="e4191a97c80654fe" providerId="LiveId" clId="{A8A24341-953F-4690-BDE8-809BF75C68D4}" dt="2023-01-09T16:44:47.714" v="4017" actId="478"/>
          <ac:spMkLst>
            <pc:docMk/>
            <pc:sldMk cId="3179992808" sldId="272"/>
            <ac:spMk id="4" creationId="{D0FBE9C5-EE6E-97FB-0B52-1153F044DEF2}"/>
          </ac:spMkLst>
        </pc:spChg>
        <pc:spChg chg="add mod">
          <ac:chgData name="岡田 陸" userId="e4191a97c80654fe" providerId="LiveId" clId="{A8A24341-953F-4690-BDE8-809BF75C68D4}" dt="2023-01-09T16:47:58.032" v="4207" actId="14100"/>
          <ac:spMkLst>
            <pc:docMk/>
            <pc:sldMk cId="3179992808" sldId="272"/>
            <ac:spMk id="6" creationId="{FA6ED4BF-3883-F7EB-6909-BD834CDDD1C4}"/>
          </ac:spMkLst>
        </pc:spChg>
        <pc:spChg chg="add del mod">
          <ac:chgData name="岡田 陸" userId="e4191a97c80654fe" providerId="LiveId" clId="{A8A24341-953F-4690-BDE8-809BF75C68D4}" dt="2023-01-10T14:14:21.173" v="6787" actId="478"/>
          <ac:spMkLst>
            <pc:docMk/>
            <pc:sldMk cId="3179992808" sldId="272"/>
            <ac:spMk id="13" creationId="{FC091C52-42B4-9EA8-DACD-3425B60FFEF0}"/>
          </ac:spMkLst>
        </pc:spChg>
        <pc:spChg chg="add del mod">
          <ac:chgData name="岡田 陸" userId="e4191a97c80654fe" providerId="LiveId" clId="{A8A24341-953F-4690-BDE8-809BF75C68D4}" dt="2023-01-10T14:19:00.807" v="6883" actId="478"/>
          <ac:spMkLst>
            <pc:docMk/>
            <pc:sldMk cId="3179992808" sldId="272"/>
            <ac:spMk id="14" creationId="{D2EA842C-D534-3F82-5CAA-FCEDECBFF462}"/>
          </ac:spMkLst>
        </pc:spChg>
        <pc:spChg chg="add">
          <ac:chgData name="岡田 陸" userId="e4191a97c80654fe" providerId="LiveId" clId="{A8A24341-953F-4690-BDE8-809BF75C68D4}" dt="2023-01-10T14:44:01.793" v="7551" actId="11529"/>
          <ac:spMkLst>
            <pc:docMk/>
            <pc:sldMk cId="3179992808" sldId="272"/>
            <ac:spMk id="15" creationId="{E1736D78-D0A1-C5ED-82C3-E923FAF72109}"/>
          </ac:spMkLst>
        </pc:spChg>
        <pc:spChg chg="add mod">
          <ac:chgData name="岡田 陸" userId="e4191a97c80654fe" providerId="LiveId" clId="{A8A24341-953F-4690-BDE8-809BF75C68D4}" dt="2023-01-10T14:44:57.723" v="7645" actId="14100"/>
          <ac:spMkLst>
            <pc:docMk/>
            <pc:sldMk cId="3179992808" sldId="272"/>
            <ac:spMk id="16" creationId="{E18F5DA0-76F9-BCBB-E451-E82EC97C9AF1}"/>
          </ac:spMkLst>
        </pc:spChg>
        <pc:graphicFrameChg chg="del">
          <ac:chgData name="岡田 陸" userId="e4191a97c80654fe" providerId="LiveId" clId="{A8A24341-953F-4690-BDE8-809BF75C68D4}" dt="2023-01-09T16:44:49.726" v="4018" actId="478"/>
          <ac:graphicFrameMkLst>
            <pc:docMk/>
            <pc:sldMk cId="3179992808" sldId="272"/>
            <ac:graphicFrameMk id="5" creationId="{BF4E764B-38DD-4BA8-BB62-89366D39AF65}"/>
          </ac:graphicFrameMkLst>
        </pc:graphicFrameChg>
        <pc:cxnChg chg="add del">
          <ac:chgData name="岡田 陸" userId="e4191a97c80654fe" providerId="LiveId" clId="{A8A24341-953F-4690-BDE8-809BF75C68D4}" dt="2023-01-10T14:03:31.775" v="6675" actId="11529"/>
          <ac:cxnSpMkLst>
            <pc:docMk/>
            <pc:sldMk cId="3179992808" sldId="272"/>
            <ac:cxnSpMk id="5" creationId="{6ACAFB38-AE2E-FB39-97C8-2C6E1D6480BC}"/>
          </ac:cxnSpMkLst>
        </pc:cxnChg>
        <pc:cxnChg chg="add del mod">
          <ac:chgData name="岡田 陸" userId="e4191a97c80654fe" providerId="LiveId" clId="{A8A24341-953F-4690-BDE8-809BF75C68D4}" dt="2023-01-10T14:14:28.642" v="6790" actId="478"/>
          <ac:cxnSpMkLst>
            <pc:docMk/>
            <pc:sldMk cId="3179992808" sldId="272"/>
            <ac:cxnSpMk id="8" creationId="{9DB9E964-0C1E-C5AD-F20F-01C48CF351A0}"/>
          </ac:cxnSpMkLst>
        </pc:cxnChg>
        <pc:cxnChg chg="add del mod">
          <ac:chgData name="岡田 陸" userId="e4191a97c80654fe" providerId="LiveId" clId="{A8A24341-953F-4690-BDE8-809BF75C68D4}" dt="2023-01-10T14:14:27.417" v="6789" actId="478"/>
          <ac:cxnSpMkLst>
            <pc:docMk/>
            <pc:sldMk cId="3179992808" sldId="272"/>
            <ac:cxnSpMk id="10" creationId="{FCE1B8FB-F0BD-8AF8-A6AF-807A35368910}"/>
          </ac:cxnSpMkLst>
        </pc:cxnChg>
      </pc:sldChg>
      <pc:sldChg chg="modSp add">
        <pc:chgData name="岡田 陸" userId="e4191a97c80654fe" providerId="LiveId" clId="{A8A24341-953F-4690-BDE8-809BF75C68D4}" dt="2023-01-11T14:53:20.018" v="11720"/>
        <pc:sldMkLst>
          <pc:docMk/>
          <pc:sldMk cId="2965730833" sldId="273"/>
        </pc:sldMkLst>
        <pc:spChg chg="mod">
          <ac:chgData name="岡田 陸" userId="e4191a97c80654fe" providerId="LiveId" clId="{A8A24341-953F-4690-BDE8-809BF75C68D4}" dt="2023-01-11T14:53:20.018" v="11720"/>
          <ac:spMkLst>
            <pc:docMk/>
            <pc:sldMk cId="2965730833" sldId="273"/>
            <ac:spMk id="2" creationId="{DB7E083A-1F32-AF4D-F3BD-C11BCCB54662}"/>
          </ac:spMkLst>
        </pc:spChg>
        <pc:spChg chg="mod">
          <ac:chgData name="岡田 陸" userId="e4191a97c80654fe" providerId="LiveId" clId="{A8A24341-953F-4690-BDE8-809BF75C68D4}" dt="2023-01-11T14:53:20.018" v="11720"/>
          <ac:spMkLst>
            <pc:docMk/>
            <pc:sldMk cId="2965730833" sldId="273"/>
            <ac:spMk id="3" creationId="{C23AB06B-84C8-50A2-BCF2-2B2E1786BCE3}"/>
          </ac:spMkLst>
        </pc:spChg>
      </pc:sldChg>
      <pc:sldChg chg="addSp delSp modSp add mod modNotesTx">
        <pc:chgData name="岡田 陸" userId="e4191a97c80654fe" providerId="LiveId" clId="{A8A24341-953F-4690-BDE8-809BF75C68D4}" dt="2023-01-11T15:12:23.347" v="11870" actId="20577"/>
        <pc:sldMkLst>
          <pc:docMk/>
          <pc:sldMk cId="217655156" sldId="274"/>
        </pc:sldMkLst>
        <pc:spChg chg="mod">
          <ac:chgData name="岡田 陸" userId="e4191a97c80654fe" providerId="LiveId" clId="{A8A24341-953F-4690-BDE8-809BF75C68D4}" dt="2023-01-11T15:09:30.759" v="11794" actId="20577"/>
          <ac:spMkLst>
            <pc:docMk/>
            <pc:sldMk cId="217655156" sldId="274"/>
            <ac:spMk id="2" creationId="{64195FF1-5A25-8A69-D93C-72B6E0A05F34}"/>
          </ac:spMkLst>
        </pc:spChg>
        <pc:spChg chg="add mod">
          <ac:chgData name="岡田 陸" userId="e4191a97c80654fe" providerId="LiveId" clId="{A8A24341-953F-4690-BDE8-809BF75C68D4}" dt="2023-01-11T08:48:56.600" v="10504" actId="14100"/>
          <ac:spMkLst>
            <pc:docMk/>
            <pc:sldMk cId="217655156" sldId="274"/>
            <ac:spMk id="16" creationId="{A054D005-42B2-0C2A-93A9-6C136FDA6F68}"/>
          </ac:spMkLst>
        </pc:spChg>
        <pc:spChg chg="mod">
          <ac:chgData name="岡田 陸" userId="e4191a97c80654fe" providerId="LiveId" clId="{A8A24341-953F-4690-BDE8-809BF75C68D4}" dt="2023-01-11T15:12:23.347" v="11870" actId="20577"/>
          <ac:spMkLst>
            <pc:docMk/>
            <pc:sldMk cId="217655156" sldId="274"/>
            <ac:spMk id="17" creationId="{DAF1342F-FF27-1C20-6499-D3DA27E8E02D}"/>
          </ac:spMkLst>
        </pc:spChg>
        <pc:spChg chg="del">
          <ac:chgData name="岡田 陸" userId="e4191a97c80654fe" providerId="LiveId" clId="{A8A24341-953F-4690-BDE8-809BF75C68D4}" dt="2023-01-10T15:36:01.564" v="8778" actId="478"/>
          <ac:spMkLst>
            <pc:docMk/>
            <pc:sldMk cId="217655156" sldId="274"/>
            <ac:spMk id="18" creationId="{3710D714-A88C-314C-F074-E672256F5239}"/>
          </ac:spMkLst>
        </pc:spChg>
        <pc:spChg chg="add mod">
          <ac:chgData name="岡田 陸" userId="e4191a97c80654fe" providerId="LiveId" clId="{A8A24341-953F-4690-BDE8-809BF75C68D4}" dt="2023-01-11T10:01:01.949" v="11123" actId="1076"/>
          <ac:spMkLst>
            <pc:docMk/>
            <pc:sldMk cId="217655156" sldId="274"/>
            <ac:spMk id="18" creationId="{579442E6-A976-7E22-C185-0C7CE9E67650}"/>
          </ac:spMkLst>
        </pc:spChg>
        <pc:spChg chg="add mod">
          <ac:chgData name="岡田 陸" userId="e4191a97c80654fe" providerId="LiveId" clId="{A8A24341-953F-4690-BDE8-809BF75C68D4}" dt="2023-01-11T08:51:33.700" v="10679" actId="1076"/>
          <ac:spMkLst>
            <pc:docMk/>
            <pc:sldMk cId="217655156" sldId="274"/>
            <ac:spMk id="19" creationId="{06D87EA2-ED97-0801-6B35-D04BB5441D90}"/>
          </ac:spMkLst>
        </pc:spChg>
        <pc:spChg chg="add mod">
          <ac:chgData name="岡田 陸" userId="e4191a97c80654fe" providerId="LiveId" clId="{A8A24341-953F-4690-BDE8-809BF75C68D4}" dt="2023-01-11T10:00:55.460" v="11121" actId="1076"/>
          <ac:spMkLst>
            <pc:docMk/>
            <pc:sldMk cId="217655156" sldId="274"/>
            <ac:spMk id="20" creationId="{180363C0-817A-0BA7-5226-A19234A14778}"/>
          </ac:spMkLst>
        </pc:spChg>
        <pc:spChg chg="del">
          <ac:chgData name="岡田 陸" userId="e4191a97c80654fe" providerId="LiveId" clId="{A8A24341-953F-4690-BDE8-809BF75C68D4}" dt="2023-01-10T15:36:13.233" v="8859" actId="478"/>
          <ac:spMkLst>
            <pc:docMk/>
            <pc:sldMk cId="217655156" sldId="274"/>
            <ac:spMk id="20" creationId="{9C3595CA-1A0D-034B-1CA6-2256501B5FA1}"/>
          </ac:spMkLst>
        </pc:spChg>
        <pc:spChg chg="del">
          <ac:chgData name="岡田 陸" userId="e4191a97c80654fe" providerId="LiveId" clId="{A8A24341-953F-4690-BDE8-809BF75C68D4}" dt="2023-01-10T15:36:13.233" v="8859" actId="478"/>
          <ac:spMkLst>
            <pc:docMk/>
            <pc:sldMk cId="217655156" sldId="274"/>
            <ac:spMk id="21" creationId="{00D9EEAD-D622-C110-01AB-AA16B4BD0E06}"/>
          </ac:spMkLst>
        </pc:spChg>
        <pc:spChg chg="del">
          <ac:chgData name="岡田 陸" userId="e4191a97c80654fe" providerId="LiveId" clId="{A8A24341-953F-4690-BDE8-809BF75C68D4}" dt="2023-01-10T15:36:04.550" v="8779" actId="478"/>
          <ac:spMkLst>
            <pc:docMk/>
            <pc:sldMk cId="217655156" sldId="274"/>
            <ac:spMk id="24" creationId="{839856A0-4A84-BBBA-FF5B-A07699FAEDFA}"/>
          </ac:spMkLst>
        </pc:spChg>
        <pc:spChg chg="del">
          <ac:chgData name="岡田 陸" userId="e4191a97c80654fe" providerId="LiveId" clId="{A8A24341-953F-4690-BDE8-809BF75C68D4}" dt="2023-01-10T15:36:04.550" v="8779" actId="478"/>
          <ac:spMkLst>
            <pc:docMk/>
            <pc:sldMk cId="217655156" sldId="274"/>
            <ac:spMk id="25" creationId="{93E459EC-86CB-C89C-DEC7-09DC2C6A4F03}"/>
          </ac:spMkLst>
        </pc:spChg>
        <pc:spChg chg="del">
          <ac:chgData name="岡田 陸" userId="e4191a97c80654fe" providerId="LiveId" clId="{A8A24341-953F-4690-BDE8-809BF75C68D4}" dt="2023-01-10T15:36:01.564" v="8778" actId="478"/>
          <ac:spMkLst>
            <pc:docMk/>
            <pc:sldMk cId="217655156" sldId="274"/>
            <ac:spMk id="26" creationId="{D39D28C3-CA7F-EAEB-7D29-9AA22647C2D9}"/>
          </ac:spMkLst>
        </pc:spChg>
        <pc:spChg chg="del">
          <ac:chgData name="岡田 陸" userId="e4191a97c80654fe" providerId="LiveId" clId="{A8A24341-953F-4690-BDE8-809BF75C68D4}" dt="2023-01-10T15:36:13.233" v="8859" actId="478"/>
          <ac:spMkLst>
            <pc:docMk/>
            <pc:sldMk cId="217655156" sldId="274"/>
            <ac:spMk id="28" creationId="{353A73FD-DD7D-168D-BAD2-C23D61490379}"/>
          </ac:spMkLst>
        </pc:spChg>
        <pc:spChg chg="del">
          <ac:chgData name="岡田 陸" userId="e4191a97c80654fe" providerId="LiveId" clId="{A8A24341-953F-4690-BDE8-809BF75C68D4}" dt="2023-01-10T15:36:13.233" v="8859" actId="478"/>
          <ac:spMkLst>
            <pc:docMk/>
            <pc:sldMk cId="217655156" sldId="274"/>
            <ac:spMk id="29" creationId="{3EB8BEF2-FC9A-6E42-C50C-68725A1FD03A}"/>
          </ac:spMkLst>
        </pc:spChg>
        <pc:graphicFrameChg chg="del">
          <ac:chgData name="岡田 陸" userId="e4191a97c80654fe" providerId="LiveId" clId="{A8A24341-953F-4690-BDE8-809BF75C68D4}" dt="2023-01-11T08:10:32.245" v="9825" actId="478"/>
          <ac:graphicFrameMkLst>
            <pc:docMk/>
            <pc:sldMk cId="217655156" sldId="274"/>
            <ac:graphicFrameMk id="30" creationId="{08E7830A-8222-6D8E-1ABF-3F655646B077}"/>
          </ac:graphicFrameMkLst>
        </pc:graphicFrameChg>
        <pc:picChg chg="add mod modCrop">
          <ac:chgData name="岡田 陸" userId="e4191a97c80654fe" providerId="LiveId" clId="{A8A24341-953F-4690-BDE8-809BF75C68D4}" dt="2023-01-11T08:47:58.226" v="10478" actId="1076"/>
          <ac:picMkLst>
            <pc:docMk/>
            <pc:sldMk cId="217655156" sldId="274"/>
            <ac:picMk id="3" creationId="{D54D76E0-C20E-0D7A-2BC3-A93DA5B70459}"/>
          </ac:picMkLst>
        </pc:picChg>
        <pc:picChg chg="del">
          <ac:chgData name="岡田 陸" userId="e4191a97c80654fe" providerId="LiveId" clId="{A8A24341-953F-4690-BDE8-809BF75C68D4}" dt="2023-01-10T15:36:01.564" v="8778" actId="478"/>
          <ac:picMkLst>
            <pc:docMk/>
            <pc:sldMk cId="217655156" sldId="274"/>
            <ac:picMk id="3" creationId="{EDE8EE2D-6617-913F-50D1-D72132362DDE}"/>
          </ac:picMkLst>
        </pc:picChg>
        <pc:picChg chg="del">
          <ac:chgData name="岡田 陸" userId="e4191a97c80654fe" providerId="LiveId" clId="{A8A24341-953F-4690-BDE8-809BF75C68D4}" dt="2023-01-10T15:36:01.564" v="8778" actId="478"/>
          <ac:picMkLst>
            <pc:docMk/>
            <pc:sldMk cId="217655156" sldId="274"/>
            <ac:picMk id="4" creationId="{2797968E-6FD9-8DED-D34C-B70F33EADF6B}"/>
          </ac:picMkLst>
        </pc:picChg>
        <pc:picChg chg="add mod modCrop">
          <ac:chgData name="岡田 陸" userId="e4191a97c80654fe" providerId="LiveId" clId="{A8A24341-953F-4690-BDE8-809BF75C68D4}" dt="2023-01-11T08:47:58.226" v="10478" actId="1076"/>
          <ac:picMkLst>
            <pc:docMk/>
            <pc:sldMk cId="217655156" sldId="274"/>
            <ac:picMk id="4" creationId="{5EAC53F4-AE34-BBB4-063C-33BF58CFA986}"/>
          </ac:picMkLst>
        </pc:picChg>
        <pc:picChg chg="add mod modCrop">
          <ac:chgData name="岡田 陸" userId="e4191a97c80654fe" providerId="LiveId" clId="{A8A24341-953F-4690-BDE8-809BF75C68D4}" dt="2023-01-11T08:47:58.226" v="10478" actId="1076"/>
          <ac:picMkLst>
            <pc:docMk/>
            <pc:sldMk cId="217655156" sldId="274"/>
            <ac:picMk id="5" creationId="{43364A0F-C789-9D4B-ADCD-B6A38E24B3CD}"/>
          </ac:picMkLst>
        </pc:picChg>
        <pc:picChg chg="del">
          <ac:chgData name="岡田 陸" userId="e4191a97c80654fe" providerId="LiveId" clId="{A8A24341-953F-4690-BDE8-809BF75C68D4}" dt="2023-01-10T15:36:01.564" v="8778" actId="478"/>
          <ac:picMkLst>
            <pc:docMk/>
            <pc:sldMk cId="217655156" sldId="274"/>
            <ac:picMk id="5" creationId="{529C6AF2-AA5D-7E19-5D85-08A13B3C3881}"/>
          </ac:picMkLst>
        </pc:picChg>
        <pc:picChg chg="add mod modCrop">
          <ac:chgData name="岡田 陸" userId="e4191a97c80654fe" providerId="LiveId" clId="{A8A24341-953F-4690-BDE8-809BF75C68D4}" dt="2023-01-11T08:47:58.226" v="10478" actId="1076"/>
          <ac:picMkLst>
            <pc:docMk/>
            <pc:sldMk cId="217655156" sldId="274"/>
            <ac:picMk id="6" creationId="{0F2EBA97-EFBB-E4EF-AA69-B7F4125D9F0C}"/>
          </ac:picMkLst>
        </pc:picChg>
        <pc:picChg chg="del">
          <ac:chgData name="岡田 陸" userId="e4191a97c80654fe" providerId="LiveId" clId="{A8A24341-953F-4690-BDE8-809BF75C68D4}" dt="2023-01-10T15:36:01.564" v="8778" actId="478"/>
          <ac:picMkLst>
            <pc:docMk/>
            <pc:sldMk cId="217655156" sldId="274"/>
            <ac:picMk id="6" creationId="{95FD87D0-EF67-886D-2661-DB4DF3E20107}"/>
          </ac:picMkLst>
        </pc:picChg>
        <pc:picChg chg="del">
          <ac:chgData name="岡田 陸" userId="e4191a97c80654fe" providerId="LiveId" clId="{A8A24341-953F-4690-BDE8-809BF75C68D4}" dt="2023-01-10T15:36:01.564" v="8778" actId="478"/>
          <ac:picMkLst>
            <pc:docMk/>
            <pc:sldMk cId="217655156" sldId="274"/>
            <ac:picMk id="7" creationId="{3458C281-7BA6-8492-487C-5111FCF7B9A7}"/>
          </ac:picMkLst>
        </pc:picChg>
        <pc:picChg chg="del">
          <ac:chgData name="岡田 陸" userId="e4191a97c80654fe" providerId="LiveId" clId="{A8A24341-953F-4690-BDE8-809BF75C68D4}" dt="2023-01-10T15:36:01.564" v="8778" actId="478"/>
          <ac:picMkLst>
            <pc:docMk/>
            <pc:sldMk cId="217655156" sldId="274"/>
            <ac:picMk id="8" creationId="{A129B3C7-7E18-72A1-2B47-2AFEC62D75C7}"/>
          </ac:picMkLst>
        </pc:picChg>
        <pc:picChg chg="del">
          <ac:chgData name="岡田 陸" userId="e4191a97c80654fe" providerId="LiveId" clId="{A8A24341-953F-4690-BDE8-809BF75C68D4}" dt="2023-01-10T15:36:01.564" v="8778" actId="478"/>
          <ac:picMkLst>
            <pc:docMk/>
            <pc:sldMk cId="217655156" sldId="274"/>
            <ac:picMk id="9" creationId="{79D751BB-30D7-9B9C-3D81-6384D1A79E5D}"/>
          </ac:picMkLst>
        </pc:picChg>
        <pc:picChg chg="del">
          <ac:chgData name="岡田 陸" userId="e4191a97c80654fe" providerId="LiveId" clId="{A8A24341-953F-4690-BDE8-809BF75C68D4}" dt="2023-01-10T15:36:01.564" v="8778" actId="478"/>
          <ac:picMkLst>
            <pc:docMk/>
            <pc:sldMk cId="217655156" sldId="274"/>
            <ac:picMk id="10" creationId="{4E116DB1-AD6B-C331-8AD0-FA6A7ECAACC1}"/>
          </ac:picMkLst>
        </pc:picChg>
        <pc:picChg chg="del">
          <ac:chgData name="岡田 陸" userId="e4191a97c80654fe" providerId="LiveId" clId="{A8A24341-953F-4690-BDE8-809BF75C68D4}" dt="2023-01-10T15:36:01.564" v="8778" actId="478"/>
          <ac:picMkLst>
            <pc:docMk/>
            <pc:sldMk cId="217655156" sldId="274"/>
            <ac:picMk id="11" creationId="{89124476-889A-28F3-C91C-B7501AE3459F}"/>
          </ac:picMkLst>
        </pc:picChg>
        <pc:picChg chg="del">
          <ac:chgData name="岡田 陸" userId="e4191a97c80654fe" providerId="LiveId" clId="{A8A24341-953F-4690-BDE8-809BF75C68D4}" dt="2023-01-10T15:36:01.564" v="8778" actId="478"/>
          <ac:picMkLst>
            <pc:docMk/>
            <pc:sldMk cId="217655156" sldId="274"/>
            <ac:picMk id="12" creationId="{98C25FB2-8DEF-67A9-3B0E-958F5113103A}"/>
          </ac:picMkLst>
        </pc:picChg>
        <pc:picChg chg="del">
          <ac:chgData name="岡田 陸" userId="e4191a97c80654fe" providerId="LiveId" clId="{A8A24341-953F-4690-BDE8-809BF75C68D4}" dt="2023-01-10T15:36:01.564" v="8778" actId="478"/>
          <ac:picMkLst>
            <pc:docMk/>
            <pc:sldMk cId="217655156" sldId="274"/>
            <ac:picMk id="13" creationId="{6251F858-5000-D14F-72A4-6CD1AF66A474}"/>
          </ac:picMkLst>
        </pc:picChg>
        <pc:picChg chg="del">
          <ac:chgData name="岡田 陸" userId="e4191a97c80654fe" providerId="LiveId" clId="{A8A24341-953F-4690-BDE8-809BF75C68D4}" dt="2023-01-10T15:36:01.564" v="8778" actId="478"/>
          <ac:picMkLst>
            <pc:docMk/>
            <pc:sldMk cId="217655156" sldId="274"/>
            <ac:picMk id="14" creationId="{6C1DA3AD-3736-3892-C305-4F0EF6BA8E52}"/>
          </ac:picMkLst>
        </pc:picChg>
        <pc:picChg chg="del">
          <ac:chgData name="岡田 陸" userId="e4191a97c80654fe" providerId="LiveId" clId="{A8A24341-953F-4690-BDE8-809BF75C68D4}" dt="2023-01-10T15:36:01.564" v="8778" actId="478"/>
          <ac:picMkLst>
            <pc:docMk/>
            <pc:sldMk cId="217655156" sldId="274"/>
            <ac:picMk id="15" creationId="{3DB82A14-5630-FFB5-3CA6-6618BE86AEFD}"/>
          </ac:picMkLst>
        </pc:picChg>
        <pc:picChg chg="add del mod">
          <ac:chgData name="岡田 陸" userId="e4191a97c80654fe" providerId="LiveId" clId="{A8A24341-953F-4690-BDE8-809BF75C68D4}" dt="2023-01-11T08:43:00.174" v="10141" actId="478"/>
          <ac:picMkLst>
            <pc:docMk/>
            <pc:sldMk cId="217655156" sldId="274"/>
            <ac:picMk id="15" creationId="{4FB628E4-99EC-DBF1-9649-6097C8E6C2D8}"/>
          </ac:picMkLst>
        </pc:picChg>
        <pc:picChg chg="del">
          <ac:chgData name="岡田 陸" userId="e4191a97c80654fe" providerId="LiveId" clId="{A8A24341-953F-4690-BDE8-809BF75C68D4}" dt="2023-01-10T15:36:01.564" v="8778" actId="478"/>
          <ac:picMkLst>
            <pc:docMk/>
            <pc:sldMk cId="217655156" sldId="274"/>
            <ac:picMk id="16" creationId="{A45294AF-6718-D4A8-BCB2-2856E43E04E1}"/>
          </ac:picMkLst>
        </pc:picChg>
        <pc:picChg chg="del">
          <ac:chgData name="岡田 陸" userId="e4191a97c80654fe" providerId="LiveId" clId="{A8A24341-953F-4690-BDE8-809BF75C68D4}" dt="2023-01-10T15:36:01.564" v="8778" actId="478"/>
          <ac:picMkLst>
            <pc:docMk/>
            <pc:sldMk cId="217655156" sldId="274"/>
            <ac:picMk id="27" creationId="{B5181A64-2DC0-62D0-8C06-F8E595DC7D47}"/>
          </ac:picMkLst>
        </pc:picChg>
        <pc:cxnChg chg="add mod">
          <ac:chgData name="岡田 陸" userId="e4191a97c80654fe" providerId="LiveId" clId="{A8A24341-953F-4690-BDE8-809BF75C68D4}" dt="2023-01-11T08:47:58.226" v="10478" actId="1076"/>
          <ac:cxnSpMkLst>
            <pc:docMk/>
            <pc:sldMk cId="217655156" sldId="274"/>
            <ac:cxnSpMk id="8" creationId="{F7594EC9-DA49-DCD1-DC66-73D3E323698F}"/>
          </ac:cxnSpMkLst>
        </pc:cxnChg>
        <pc:cxnChg chg="add mod">
          <ac:chgData name="岡田 陸" userId="e4191a97c80654fe" providerId="LiveId" clId="{A8A24341-953F-4690-BDE8-809BF75C68D4}" dt="2023-01-11T08:47:58.226" v="10478" actId="1076"/>
          <ac:cxnSpMkLst>
            <pc:docMk/>
            <pc:sldMk cId="217655156" sldId="274"/>
            <ac:cxnSpMk id="9" creationId="{7092A29A-0BAF-9C4B-5D1D-2B94D3012813}"/>
          </ac:cxnSpMkLst>
        </pc:cxnChg>
      </pc:sldChg>
      <pc:sldChg chg="modSp new del mod">
        <pc:chgData name="岡田 陸" userId="e4191a97c80654fe" providerId="LiveId" clId="{A8A24341-953F-4690-BDE8-809BF75C68D4}" dt="2023-01-10T07:48:44.553" v="4659" actId="47"/>
        <pc:sldMkLst>
          <pc:docMk/>
          <pc:sldMk cId="3401428611" sldId="274"/>
        </pc:sldMkLst>
        <pc:spChg chg="mod">
          <ac:chgData name="岡田 陸" userId="e4191a97c80654fe" providerId="LiveId" clId="{A8A24341-953F-4690-BDE8-809BF75C68D4}" dt="2023-01-10T03:10:03.533" v="4611" actId="20577"/>
          <ac:spMkLst>
            <pc:docMk/>
            <pc:sldMk cId="3401428611" sldId="274"/>
            <ac:spMk id="2" creationId="{96D62BEE-60AC-B2EF-A2B1-CA7B1D5F558A}"/>
          </ac:spMkLst>
        </pc:spChg>
        <pc:spChg chg="mod">
          <ac:chgData name="岡田 陸" userId="e4191a97c80654fe" providerId="LiveId" clId="{A8A24341-953F-4690-BDE8-809BF75C68D4}" dt="2023-01-10T03:10:19.361" v="4658" actId="20577"/>
          <ac:spMkLst>
            <pc:docMk/>
            <pc:sldMk cId="3401428611" sldId="274"/>
            <ac:spMk id="3" creationId="{623AF890-FE0E-2F9A-199F-B9581C4D95A8}"/>
          </ac:spMkLst>
        </pc:spChg>
      </pc:sldChg>
      <pc:sldChg chg="addSp delSp modSp new del mod">
        <pc:chgData name="岡田 陸" userId="e4191a97c80654fe" providerId="LiveId" clId="{A8A24341-953F-4690-BDE8-809BF75C68D4}" dt="2023-01-11T07:31:22.365" v="9597" actId="47"/>
        <pc:sldMkLst>
          <pc:docMk/>
          <pc:sldMk cId="1273666342" sldId="275"/>
        </pc:sldMkLst>
        <pc:spChg chg="del">
          <ac:chgData name="岡田 陸" userId="e4191a97c80654fe" providerId="LiveId" clId="{A8A24341-953F-4690-BDE8-809BF75C68D4}" dt="2023-01-11T01:50:13.999" v="8994" actId="478"/>
          <ac:spMkLst>
            <pc:docMk/>
            <pc:sldMk cId="1273666342" sldId="275"/>
            <ac:spMk id="2" creationId="{1E39C48C-A33B-0FCE-A4A3-523DF2502D56}"/>
          </ac:spMkLst>
        </pc:spChg>
        <pc:spChg chg="del">
          <ac:chgData name="岡田 陸" userId="e4191a97c80654fe" providerId="LiveId" clId="{A8A24341-953F-4690-BDE8-809BF75C68D4}" dt="2023-01-11T01:48:44.665" v="8968"/>
          <ac:spMkLst>
            <pc:docMk/>
            <pc:sldMk cId="1273666342" sldId="275"/>
            <ac:spMk id="3" creationId="{32131043-F1EF-D45B-B05B-6282906FB993}"/>
          </ac:spMkLst>
        </pc:spChg>
        <pc:picChg chg="add mod modCrop">
          <ac:chgData name="岡田 陸" userId="e4191a97c80654fe" providerId="LiveId" clId="{A8A24341-953F-4690-BDE8-809BF75C68D4}" dt="2023-01-11T07:31:19.743" v="9596" actId="1076"/>
          <ac:picMkLst>
            <pc:docMk/>
            <pc:sldMk cId="1273666342" sldId="275"/>
            <ac:picMk id="5" creationId="{B6310F2E-E4CE-7B4C-88BC-22641C058DA2}"/>
          </ac:picMkLst>
        </pc:picChg>
        <pc:picChg chg="add mod modCrop">
          <ac:chgData name="岡田 陸" userId="e4191a97c80654fe" providerId="LiveId" clId="{A8A24341-953F-4690-BDE8-809BF75C68D4}" dt="2023-01-11T07:31:19.413" v="9595" actId="1076"/>
          <ac:picMkLst>
            <pc:docMk/>
            <pc:sldMk cId="1273666342" sldId="275"/>
            <ac:picMk id="7" creationId="{5472C16C-DE91-60E9-F3CA-09848BA33A1A}"/>
          </ac:picMkLst>
        </pc:picChg>
        <pc:picChg chg="add mod modCrop">
          <ac:chgData name="岡田 陸" userId="e4191a97c80654fe" providerId="LiveId" clId="{A8A24341-953F-4690-BDE8-809BF75C68D4}" dt="2023-01-11T07:31:19.059" v="9594" actId="1076"/>
          <ac:picMkLst>
            <pc:docMk/>
            <pc:sldMk cId="1273666342" sldId="275"/>
            <ac:picMk id="9" creationId="{BD7B82C0-3534-0F01-D8AC-D00E2453F234}"/>
          </ac:picMkLst>
        </pc:picChg>
      </pc:sldChg>
      <pc:sldChg chg="addSp delSp modSp new mod">
        <pc:chgData name="岡田 陸" userId="e4191a97c80654fe" providerId="LiveId" clId="{A8A24341-953F-4690-BDE8-809BF75C68D4}" dt="2023-01-11T14:53:20.018" v="11720"/>
        <pc:sldMkLst>
          <pc:docMk/>
          <pc:sldMk cId="2761532261" sldId="276"/>
        </pc:sldMkLst>
        <pc:spChg chg="mod">
          <ac:chgData name="岡田 陸" userId="e4191a97c80654fe" providerId="LiveId" clId="{A8A24341-953F-4690-BDE8-809BF75C68D4}" dt="2023-01-11T14:53:20.018" v="11720"/>
          <ac:spMkLst>
            <pc:docMk/>
            <pc:sldMk cId="2761532261" sldId="276"/>
            <ac:spMk id="2" creationId="{6222EDA5-3A27-5127-9F7F-FC700706D9D1}"/>
          </ac:spMkLst>
        </pc:spChg>
        <pc:spChg chg="del">
          <ac:chgData name="岡田 陸" userId="e4191a97c80654fe" providerId="LiveId" clId="{A8A24341-953F-4690-BDE8-809BF75C68D4}" dt="2023-01-11T05:57:11.945" v="9047" actId="478"/>
          <ac:spMkLst>
            <pc:docMk/>
            <pc:sldMk cId="2761532261" sldId="276"/>
            <ac:spMk id="3" creationId="{6104F9F3-2DA7-43E1-DE8B-90D3C2B630D4}"/>
          </ac:spMkLst>
        </pc:spChg>
        <pc:picChg chg="add mod">
          <ac:chgData name="岡田 陸" userId="e4191a97c80654fe" providerId="LiveId" clId="{A8A24341-953F-4690-BDE8-809BF75C68D4}" dt="2023-01-11T05:57:30.638" v="9052" actId="1076"/>
          <ac:picMkLst>
            <pc:docMk/>
            <pc:sldMk cId="2761532261" sldId="276"/>
            <ac:picMk id="4" creationId="{306362B0-670A-2F21-5023-F1F408007E70}"/>
          </ac:picMkLst>
        </pc:picChg>
        <pc:picChg chg="add mod">
          <ac:chgData name="岡田 陸" userId="e4191a97c80654fe" providerId="LiveId" clId="{A8A24341-953F-4690-BDE8-809BF75C68D4}" dt="2023-01-11T05:57:32.429" v="9053" actId="1076"/>
          <ac:picMkLst>
            <pc:docMk/>
            <pc:sldMk cId="2761532261" sldId="276"/>
            <ac:picMk id="5" creationId="{133F1039-4B53-AD3F-CD1C-6B3B5DF4D3DB}"/>
          </ac:picMkLst>
        </pc:picChg>
        <pc:picChg chg="add mod">
          <ac:chgData name="岡田 陸" userId="e4191a97c80654fe" providerId="LiveId" clId="{A8A24341-953F-4690-BDE8-809BF75C68D4}" dt="2023-01-11T05:57:40.009" v="9055" actId="1076"/>
          <ac:picMkLst>
            <pc:docMk/>
            <pc:sldMk cId="2761532261" sldId="276"/>
            <ac:picMk id="6" creationId="{177F5066-ED8C-8BDC-ED6A-83BB40DD992E}"/>
          </ac:picMkLst>
        </pc:picChg>
        <pc:picChg chg="add mod">
          <ac:chgData name="岡田 陸" userId="e4191a97c80654fe" providerId="LiveId" clId="{A8A24341-953F-4690-BDE8-809BF75C68D4}" dt="2023-01-11T07:27:03.772" v="9591" actId="1076"/>
          <ac:picMkLst>
            <pc:docMk/>
            <pc:sldMk cId="2761532261" sldId="276"/>
            <ac:picMk id="7" creationId="{AB0C805F-A56C-7249-56EE-9668F3711AA3}"/>
          </ac:picMkLst>
        </pc:picChg>
      </pc:sldChg>
      <pc:sldChg chg="new del">
        <pc:chgData name="岡田 陸" userId="e4191a97c80654fe" providerId="LiveId" clId="{A8A24341-953F-4690-BDE8-809BF75C68D4}" dt="2023-01-11T07:05:03.060" v="9098" actId="47"/>
        <pc:sldMkLst>
          <pc:docMk/>
          <pc:sldMk cId="1837999840" sldId="277"/>
        </pc:sldMkLst>
      </pc:sldChg>
      <pc:sldChg chg="addSp delSp modSp add mod">
        <pc:chgData name="岡田 陸" userId="e4191a97c80654fe" providerId="LiveId" clId="{A8A24341-953F-4690-BDE8-809BF75C68D4}" dt="2023-01-11T07:10:16.189" v="9199" actId="1076"/>
        <pc:sldMkLst>
          <pc:docMk/>
          <pc:sldMk cId="3091599679" sldId="277"/>
        </pc:sldMkLst>
        <pc:spChg chg="mod">
          <ac:chgData name="岡田 陸" userId="e4191a97c80654fe" providerId="LiveId" clId="{A8A24341-953F-4690-BDE8-809BF75C68D4}" dt="2023-01-11T07:07:32.018" v="9139" actId="1076"/>
          <ac:spMkLst>
            <pc:docMk/>
            <pc:sldMk cId="3091599679" sldId="277"/>
            <ac:spMk id="27" creationId="{4ABD2DB7-D07A-3F2F-C03B-73487C76792E}"/>
          </ac:spMkLst>
        </pc:spChg>
        <pc:spChg chg="mod">
          <ac:chgData name="岡田 陸" userId="e4191a97c80654fe" providerId="LiveId" clId="{A8A24341-953F-4690-BDE8-809BF75C68D4}" dt="2023-01-11T07:07:33.739" v="9140" actId="1076"/>
          <ac:spMkLst>
            <pc:docMk/>
            <pc:sldMk cId="3091599679" sldId="277"/>
            <ac:spMk id="28" creationId="{84CE4714-F22C-304F-9B28-C617E164932C}"/>
          </ac:spMkLst>
        </pc:spChg>
        <pc:picChg chg="add mod">
          <ac:chgData name="岡田 陸" userId="e4191a97c80654fe" providerId="LiveId" clId="{A8A24341-953F-4690-BDE8-809BF75C68D4}" dt="2023-01-11T07:07:46.143" v="9141" actId="1076"/>
          <ac:picMkLst>
            <pc:docMk/>
            <pc:sldMk cId="3091599679" sldId="277"/>
            <ac:picMk id="3" creationId="{7C4937A5-2F7F-7F89-F1F3-EE7F051BA90A}"/>
          </ac:picMkLst>
        </pc:picChg>
        <pc:picChg chg="add mod">
          <ac:chgData name="岡田 陸" userId="e4191a97c80654fe" providerId="LiveId" clId="{A8A24341-953F-4690-BDE8-809BF75C68D4}" dt="2023-01-11T07:07:46.143" v="9141" actId="1076"/>
          <ac:picMkLst>
            <pc:docMk/>
            <pc:sldMk cId="3091599679" sldId="277"/>
            <ac:picMk id="5" creationId="{C702CB2C-7A13-CA89-78A9-21D8B57176A5}"/>
          </ac:picMkLst>
        </pc:picChg>
        <pc:picChg chg="add mod modCrop">
          <ac:chgData name="岡田 陸" userId="e4191a97c80654fe" providerId="LiveId" clId="{A8A24341-953F-4690-BDE8-809BF75C68D4}" dt="2023-01-11T07:07:46.143" v="9141" actId="1076"/>
          <ac:picMkLst>
            <pc:docMk/>
            <pc:sldMk cId="3091599679" sldId="277"/>
            <ac:picMk id="7" creationId="{97EAC011-EC23-C135-1F50-4673D0746FA3}"/>
          </ac:picMkLst>
        </pc:picChg>
        <pc:picChg chg="add mod">
          <ac:chgData name="岡田 陸" userId="e4191a97c80654fe" providerId="LiveId" clId="{A8A24341-953F-4690-BDE8-809BF75C68D4}" dt="2023-01-11T07:07:46.143" v="9141" actId="1076"/>
          <ac:picMkLst>
            <pc:docMk/>
            <pc:sldMk cId="3091599679" sldId="277"/>
            <ac:picMk id="9" creationId="{5C2A4A40-E3A5-7E83-1DAE-22483DAE3963}"/>
          </ac:picMkLst>
        </pc:picChg>
        <pc:picChg chg="add del mod">
          <ac:chgData name="岡田 陸" userId="e4191a97c80654fe" providerId="LiveId" clId="{A8A24341-953F-4690-BDE8-809BF75C68D4}" dt="2023-01-11T07:07:56.809" v="9146"/>
          <ac:picMkLst>
            <pc:docMk/>
            <pc:sldMk cId="3091599679" sldId="277"/>
            <ac:picMk id="11" creationId="{C17CE45D-8B36-37D8-B125-4121EE6F0F6F}"/>
          </ac:picMkLst>
        </pc:picChg>
        <pc:picChg chg="add mod">
          <ac:chgData name="岡田 陸" userId="e4191a97c80654fe" providerId="LiveId" clId="{A8A24341-953F-4690-BDE8-809BF75C68D4}" dt="2023-01-11T07:09:55.514" v="9195" actId="1076"/>
          <ac:picMkLst>
            <pc:docMk/>
            <pc:sldMk cId="3091599679" sldId="277"/>
            <ac:picMk id="13" creationId="{BA77F002-50BB-A3A4-21B7-8F62B2C8FB5F}"/>
          </ac:picMkLst>
        </pc:picChg>
        <pc:picChg chg="add del mod">
          <ac:chgData name="岡田 陸" userId="e4191a97c80654fe" providerId="LiveId" clId="{A8A24341-953F-4690-BDE8-809BF75C68D4}" dt="2023-01-11T07:08:43.868" v="9161"/>
          <ac:picMkLst>
            <pc:docMk/>
            <pc:sldMk cId="3091599679" sldId="277"/>
            <ac:picMk id="15" creationId="{F4F0683F-6206-EB88-DF47-A737B4A69D85}"/>
          </ac:picMkLst>
        </pc:picChg>
        <pc:picChg chg="add mod">
          <ac:chgData name="岡田 陸" userId="e4191a97c80654fe" providerId="LiveId" clId="{A8A24341-953F-4690-BDE8-809BF75C68D4}" dt="2023-01-11T07:10:06.297" v="9196" actId="1076"/>
          <ac:picMkLst>
            <pc:docMk/>
            <pc:sldMk cId="3091599679" sldId="277"/>
            <ac:picMk id="17" creationId="{A4795B41-834E-E379-83F7-55ED0BA868ED}"/>
          </ac:picMkLst>
        </pc:picChg>
        <pc:picChg chg="add mod">
          <ac:chgData name="岡田 陸" userId="e4191a97c80654fe" providerId="LiveId" clId="{A8A24341-953F-4690-BDE8-809BF75C68D4}" dt="2023-01-11T07:10:16.189" v="9199" actId="1076"/>
          <ac:picMkLst>
            <pc:docMk/>
            <pc:sldMk cId="3091599679" sldId="277"/>
            <ac:picMk id="19" creationId="{9F5A3E66-31CF-A190-4301-434423C902FF}"/>
          </ac:picMkLst>
        </pc:picChg>
        <pc:picChg chg="add mod">
          <ac:chgData name="岡田 陸" userId="e4191a97c80654fe" providerId="LiveId" clId="{A8A24341-953F-4690-BDE8-809BF75C68D4}" dt="2023-01-11T07:10:14.519" v="9198" actId="1076"/>
          <ac:picMkLst>
            <pc:docMk/>
            <pc:sldMk cId="3091599679" sldId="277"/>
            <ac:picMk id="21" creationId="{334959E3-7427-EFFA-F21B-E7D53FD9F205}"/>
          </ac:picMkLst>
        </pc:picChg>
      </pc:sldChg>
      <pc:sldChg chg="add del">
        <pc:chgData name="岡田 陸" userId="e4191a97c80654fe" providerId="LiveId" clId="{A8A24341-953F-4690-BDE8-809BF75C68D4}" dt="2023-01-11T07:04:54.671" v="9097" actId="47"/>
        <pc:sldMkLst>
          <pc:docMk/>
          <pc:sldMk cId="852391551" sldId="278"/>
        </pc:sldMkLst>
      </pc:sldChg>
      <pc:sldChg chg="addSp delSp modSp add mod ord">
        <pc:chgData name="岡田 陸" userId="e4191a97c80654fe" providerId="LiveId" clId="{A8A24341-953F-4690-BDE8-809BF75C68D4}" dt="2023-01-11T07:32:20.119" v="9621" actId="1076"/>
        <pc:sldMkLst>
          <pc:docMk/>
          <pc:sldMk cId="1200102073" sldId="278"/>
        </pc:sldMkLst>
        <pc:spChg chg="mod">
          <ac:chgData name="岡田 陸" userId="e4191a97c80654fe" providerId="LiveId" clId="{A8A24341-953F-4690-BDE8-809BF75C68D4}" dt="2023-01-11T07:23:51.150" v="9428" actId="1076"/>
          <ac:spMkLst>
            <pc:docMk/>
            <pc:sldMk cId="1200102073" sldId="278"/>
            <ac:spMk id="25" creationId="{FE9F72D8-E3F3-1AAF-E4AD-81965B2C4AE0}"/>
          </ac:spMkLst>
        </pc:spChg>
        <pc:spChg chg="mod">
          <ac:chgData name="岡田 陸" userId="e4191a97c80654fe" providerId="LiveId" clId="{A8A24341-953F-4690-BDE8-809BF75C68D4}" dt="2023-01-11T07:23:51.150" v="9428" actId="1076"/>
          <ac:spMkLst>
            <pc:docMk/>
            <pc:sldMk cId="1200102073" sldId="278"/>
            <ac:spMk id="26" creationId="{AAE05E91-93B1-FA6E-8BB7-9A0F72E44C82}"/>
          </ac:spMkLst>
        </pc:spChg>
        <pc:spChg chg="mod">
          <ac:chgData name="岡田 陸" userId="e4191a97c80654fe" providerId="LiveId" clId="{A8A24341-953F-4690-BDE8-809BF75C68D4}" dt="2023-01-11T07:23:51.150" v="9428" actId="1076"/>
          <ac:spMkLst>
            <pc:docMk/>
            <pc:sldMk cId="1200102073" sldId="278"/>
            <ac:spMk id="27" creationId="{4ABD2DB7-D07A-3F2F-C03B-73487C76792E}"/>
          </ac:spMkLst>
        </pc:spChg>
        <pc:spChg chg="mod">
          <ac:chgData name="岡田 陸" userId="e4191a97c80654fe" providerId="LiveId" clId="{A8A24341-953F-4690-BDE8-809BF75C68D4}" dt="2023-01-11T07:23:51.150" v="9428" actId="1076"/>
          <ac:spMkLst>
            <pc:docMk/>
            <pc:sldMk cId="1200102073" sldId="278"/>
            <ac:spMk id="28" creationId="{84CE4714-F22C-304F-9B28-C617E164932C}"/>
          </ac:spMkLst>
        </pc:spChg>
        <pc:picChg chg="del">
          <ac:chgData name="岡田 陸" userId="e4191a97c80654fe" providerId="LiveId" clId="{A8A24341-953F-4690-BDE8-809BF75C68D4}" dt="2023-01-11T07:14:34.397" v="9240" actId="478"/>
          <ac:picMkLst>
            <pc:docMk/>
            <pc:sldMk cId="1200102073" sldId="278"/>
            <ac:picMk id="3" creationId="{7C4937A5-2F7F-7F89-F1F3-EE7F051BA90A}"/>
          </ac:picMkLst>
        </pc:picChg>
        <pc:picChg chg="add del mod">
          <ac:chgData name="岡田 陸" userId="e4191a97c80654fe" providerId="LiveId" clId="{A8A24341-953F-4690-BDE8-809BF75C68D4}" dt="2023-01-11T07:11:21.338" v="9206"/>
          <ac:picMkLst>
            <pc:docMk/>
            <pc:sldMk cId="1200102073" sldId="278"/>
            <ac:picMk id="4" creationId="{80AF98C2-E084-C578-5BE3-1BDE22F24F88}"/>
          </ac:picMkLst>
        </pc:picChg>
        <pc:picChg chg="del">
          <ac:chgData name="岡田 陸" userId="e4191a97c80654fe" providerId="LiveId" clId="{A8A24341-953F-4690-BDE8-809BF75C68D4}" dt="2023-01-11T07:14:34.873" v="9241" actId="478"/>
          <ac:picMkLst>
            <pc:docMk/>
            <pc:sldMk cId="1200102073" sldId="278"/>
            <ac:picMk id="5" creationId="{C702CB2C-7A13-CA89-78A9-21D8B57176A5}"/>
          </ac:picMkLst>
        </pc:picChg>
        <pc:picChg chg="del">
          <ac:chgData name="岡田 陸" userId="e4191a97c80654fe" providerId="LiveId" clId="{A8A24341-953F-4690-BDE8-809BF75C68D4}" dt="2023-01-11T07:14:35.339" v="9242" actId="478"/>
          <ac:picMkLst>
            <pc:docMk/>
            <pc:sldMk cId="1200102073" sldId="278"/>
            <ac:picMk id="7" creationId="{97EAC011-EC23-C135-1F50-4673D0746FA3}"/>
          </ac:picMkLst>
        </pc:picChg>
        <pc:picChg chg="add del mod">
          <ac:chgData name="岡田 陸" userId="e4191a97c80654fe" providerId="LiveId" clId="{A8A24341-953F-4690-BDE8-809BF75C68D4}" dt="2023-01-11T07:14:37.934" v="9247" actId="478"/>
          <ac:picMkLst>
            <pc:docMk/>
            <pc:sldMk cId="1200102073" sldId="278"/>
            <ac:picMk id="8" creationId="{45202A03-8786-9CA5-E541-D6292E72A10C}"/>
          </ac:picMkLst>
        </pc:picChg>
        <pc:picChg chg="del">
          <ac:chgData name="岡田 陸" userId="e4191a97c80654fe" providerId="LiveId" clId="{A8A24341-953F-4690-BDE8-809BF75C68D4}" dt="2023-01-11T07:14:36.075" v="9243" actId="478"/>
          <ac:picMkLst>
            <pc:docMk/>
            <pc:sldMk cId="1200102073" sldId="278"/>
            <ac:picMk id="9" creationId="{5C2A4A40-E3A5-7E83-1DAE-22483DAE3963}"/>
          </ac:picMkLst>
        </pc:picChg>
        <pc:picChg chg="add del mod">
          <ac:chgData name="岡田 陸" userId="e4191a97c80654fe" providerId="LiveId" clId="{A8A24341-953F-4690-BDE8-809BF75C68D4}" dt="2023-01-11T07:14:37.396" v="9246" actId="478"/>
          <ac:picMkLst>
            <pc:docMk/>
            <pc:sldMk cId="1200102073" sldId="278"/>
            <ac:picMk id="11" creationId="{8CEC15C3-BE04-BF9A-6AD9-BCB5C0114955}"/>
          </ac:picMkLst>
        </pc:picChg>
        <pc:picChg chg="del">
          <ac:chgData name="岡田 陸" userId="e4191a97c80654fe" providerId="LiveId" clId="{A8A24341-953F-4690-BDE8-809BF75C68D4}" dt="2023-01-11T07:09:27.188" v="9187" actId="478"/>
          <ac:picMkLst>
            <pc:docMk/>
            <pc:sldMk cId="1200102073" sldId="278"/>
            <ac:picMk id="13" creationId="{BA77F002-50BB-A3A4-21B7-8F62B2C8FB5F}"/>
          </ac:picMkLst>
        </pc:picChg>
        <pc:picChg chg="add del mod">
          <ac:chgData name="岡田 陸" userId="e4191a97c80654fe" providerId="LiveId" clId="{A8A24341-953F-4690-BDE8-809BF75C68D4}" dt="2023-01-11T07:14:37.018" v="9245" actId="478"/>
          <ac:picMkLst>
            <pc:docMk/>
            <pc:sldMk cId="1200102073" sldId="278"/>
            <ac:picMk id="14" creationId="{534E894E-BFC6-AC81-1200-1BB20B47B3E8}"/>
          </ac:picMkLst>
        </pc:picChg>
        <pc:picChg chg="add del mod">
          <ac:chgData name="岡田 陸" userId="e4191a97c80654fe" providerId="LiveId" clId="{A8A24341-953F-4690-BDE8-809BF75C68D4}" dt="2023-01-11T07:14:36.652" v="9244" actId="478"/>
          <ac:picMkLst>
            <pc:docMk/>
            <pc:sldMk cId="1200102073" sldId="278"/>
            <ac:picMk id="16" creationId="{D64B5C77-0525-F96B-E425-466AFBB8614F}"/>
          </ac:picMkLst>
        </pc:picChg>
        <pc:picChg chg="del">
          <ac:chgData name="岡田 陸" userId="e4191a97c80654fe" providerId="LiveId" clId="{A8A24341-953F-4690-BDE8-809BF75C68D4}" dt="2023-01-11T07:09:26.779" v="9186" actId="478"/>
          <ac:picMkLst>
            <pc:docMk/>
            <pc:sldMk cId="1200102073" sldId="278"/>
            <ac:picMk id="17" creationId="{A4795B41-834E-E379-83F7-55ED0BA868ED}"/>
          </ac:picMkLst>
        </pc:picChg>
        <pc:picChg chg="del">
          <ac:chgData name="岡田 陸" userId="e4191a97c80654fe" providerId="LiveId" clId="{A8A24341-953F-4690-BDE8-809BF75C68D4}" dt="2023-01-11T07:09:26.273" v="9185" actId="478"/>
          <ac:picMkLst>
            <pc:docMk/>
            <pc:sldMk cId="1200102073" sldId="278"/>
            <ac:picMk id="19" creationId="{9F5A3E66-31CF-A190-4301-434423C902FF}"/>
          </ac:picMkLst>
        </pc:picChg>
        <pc:picChg chg="add del mod modCrop">
          <ac:chgData name="岡田 陸" userId="e4191a97c80654fe" providerId="LiveId" clId="{A8A24341-953F-4690-BDE8-809BF75C68D4}" dt="2023-01-11T07:16:39.079" v="9280" actId="478"/>
          <ac:picMkLst>
            <pc:docMk/>
            <pc:sldMk cId="1200102073" sldId="278"/>
            <ac:picMk id="20" creationId="{9ED0391F-C274-3B27-EB5F-2581E2D3F4D8}"/>
          </ac:picMkLst>
        </pc:picChg>
        <pc:picChg chg="del mod">
          <ac:chgData name="岡田 陸" userId="e4191a97c80654fe" providerId="LiveId" clId="{A8A24341-953F-4690-BDE8-809BF75C68D4}" dt="2023-01-11T07:09:25.795" v="9184" actId="478"/>
          <ac:picMkLst>
            <pc:docMk/>
            <pc:sldMk cId="1200102073" sldId="278"/>
            <ac:picMk id="21" creationId="{334959E3-7427-EFFA-F21B-E7D53FD9F205}"/>
          </ac:picMkLst>
        </pc:picChg>
        <pc:picChg chg="add del mod modCrop">
          <ac:chgData name="岡田 陸" userId="e4191a97c80654fe" providerId="LiveId" clId="{A8A24341-953F-4690-BDE8-809BF75C68D4}" dt="2023-01-11T07:16:38.614" v="9279" actId="478"/>
          <ac:picMkLst>
            <pc:docMk/>
            <pc:sldMk cId="1200102073" sldId="278"/>
            <ac:picMk id="23" creationId="{05D15257-B378-799B-3520-C97C75790421}"/>
          </ac:picMkLst>
        </pc:picChg>
        <pc:picChg chg="add mod modCrop">
          <ac:chgData name="岡田 陸" userId="e4191a97c80654fe" providerId="LiveId" clId="{A8A24341-953F-4690-BDE8-809BF75C68D4}" dt="2023-01-11T07:32:20.119" v="9621" actId="1076"/>
          <ac:picMkLst>
            <pc:docMk/>
            <pc:sldMk cId="1200102073" sldId="278"/>
            <ac:picMk id="29" creationId="{902748EB-AE9A-A065-E8F7-A3FA846A23F8}"/>
          </ac:picMkLst>
        </pc:picChg>
        <pc:picChg chg="add mod modCrop">
          <ac:chgData name="岡田 陸" userId="e4191a97c80654fe" providerId="LiveId" clId="{A8A24341-953F-4690-BDE8-809BF75C68D4}" dt="2023-01-11T07:32:20.119" v="9621" actId="1076"/>
          <ac:picMkLst>
            <pc:docMk/>
            <pc:sldMk cId="1200102073" sldId="278"/>
            <ac:picMk id="31" creationId="{A5E9272F-A7DD-3946-C406-9CF8B8ACA8D5}"/>
          </ac:picMkLst>
        </pc:picChg>
        <pc:picChg chg="add mod modCrop">
          <ac:chgData name="岡田 陸" userId="e4191a97c80654fe" providerId="LiveId" clId="{A8A24341-953F-4690-BDE8-809BF75C68D4}" dt="2023-01-11T07:32:20.119" v="9621" actId="1076"/>
          <ac:picMkLst>
            <pc:docMk/>
            <pc:sldMk cId="1200102073" sldId="278"/>
            <ac:picMk id="33" creationId="{723DDEE4-23C1-B21B-2162-78FBAB316C95}"/>
          </ac:picMkLst>
        </pc:picChg>
        <pc:picChg chg="add mod modCrop">
          <ac:chgData name="岡田 陸" userId="e4191a97c80654fe" providerId="LiveId" clId="{A8A24341-953F-4690-BDE8-809BF75C68D4}" dt="2023-01-11T07:32:20.119" v="9621" actId="1076"/>
          <ac:picMkLst>
            <pc:docMk/>
            <pc:sldMk cId="1200102073" sldId="278"/>
            <ac:picMk id="35" creationId="{5DF40EE3-01CA-0A3E-D25B-29177BED39B3}"/>
          </ac:picMkLst>
        </pc:picChg>
        <pc:picChg chg="add mod modCrop">
          <ac:chgData name="岡田 陸" userId="e4191a97c80654fe" providerId="LiveId" clId="{A8A24341-953F-4690-BDE8-809BF75C68D4}" dt="2023-01-11T07:32:20.119" v="9621" actId="1076"/>
          <ac:picMkLst>
            <pc:docMk/>
            <pc:sldMk cId="1200102073" sldId="278"/>
            <ac:picMk id="37" creationId="{65231005-17A4-E3FF-33F3-3D6FA8219F35}"/>
          </ac:picMkLst>
        </pc:picChg>
        <pc:picChg chg="add mod modCrop">
          <ac:chgData name="岡田 陸" userId="e4191a97c80654fe" providerId="LiveId" clId="{A8A24341-953F-4690-BDE8-809BF75C68D4}" dt="2023-01-11T07:32:20.119" v="9621" actId="1076"/>
          <ac:picMkLst>
            <pc:docMk/>
            <pc:sldMk cId="1200102073" sldId="278"/>
            <ac:picMk id="39" creationId="{A67C002A-7D3A-DCBB-239E-F3285C6801E4}"/>
          </ac:picMkLst>
        </pc:picChg>
        <pc:picChg chg="add mod modCrop">
          <ac:chgData name="岡田 陸" userId="e4191a97c80654fe" providerId="LiveId" clId="{A8A24341-953F-4690-BDE8-809BF75C68D4}" dt="2023-01-11T07:32:20.119" v="9621" actId="1076"/>
          <ac:picMkLst>
            <pc:docMk/>
            <pc:sldMk cId="1200102073" sldId="278"/>
            <ac:picMk id="41" creationId="{1A3A9AA7-0DCE-7F56-6786-2B31C7607A14}"/>
          </ac:picMkLst>
        </pc:picChg>
        <pc:picChg chg="add mod modCrop">
          <ac:chgData name="岡田 陸" userId="e4191a97c80654fe" providerId="LiveId" clId="{A8A24341-953F-4690-BDE8-809BF75C68D4}" dt="2023-01-11T07:32:20.119" v="9621" actId="1076"/>
          <ac:picMkLst>
            <pc:docMk/>
            <pc:sldMk cId="1200102073" sldId="278"/>
            <ac:picMk id="43" creationId="{51D2DC4D-D889-5DE2-85D4-530DB758C775}"/>
          </ac:picMkLst>
        </pc:picChg>
      </pc:sldChg>
      <pc:sldChg chg="addSp delSp modSp add mod">
        <pc:chgData name="岡田 陸" userId="e4191a97c80654fe" providerId="LiveId" clId="{A8A24341-953F-4690-BDE8-809BF75C68D4}" dt="2023-01-11T07:42:08.267" v="9821" actId="1076"/>
        <pc:sldMkLst>
          <pc:docMk/>
          <pc:sldMk cId="1518911553" sldId="279"/>
        </pc:sldMkLst>
        <pc:picChg chg="add mod modCrop">
          <ac:chgData name="岡田 陸" userId="e4191a97c80654fe" providerId="LiveId" clId="{A8A24341-953F-4690-BDE8-809BF75C68D4}" dt="2023-01-11T07:42:08.267" v="9821" actId="1076"/>
          <ac:picMkLst>
            <pc:docMk/>
            <pc:sldMk cId="1518911553" sldId="279"/>
            <ac:picMk id="4" creationId="{0B9B7169-863A-48A5-5D35-9EFF144BD427}"/>
          </ac:picMkLst>
        </pc:picChg>
        <pc:picChg chg="mod">
          <ac:chgData name="岡田 陸" userId="e4191a97c80654fe" providerId="LiveId" clId="{A8A24341-953F-4690-BDE8-809BF75C68D4}" dt="2023-01-11T07:35:14.677" v="9735" actId="1076"/>
          <ac:picMkLst>
            <pc:docMk/>
            <pc:sldMk cId="1518911553" sldId="279"/>
            <ac:picMk id="8" creationId="{45202A03-8786-9CA5-E541-D6292E72A10C}"/>
          </ac:picMkLst>
        </pc:picChg>
        <pc:picChg chg="del">
          <ac:chgData name="岡田 陸" userId="e4191a97c80654fe" providerId="LiveId" clId="{A8A24341-953F-4690-BDE8-809BF75C68D4}" dt="2023-01-11T07:41:28.123" v="9806" actId="478"/>
          <ac:picMkLst>
            <pc:docMk/>
            <pc:sldMk cId="1518911553" sldId="279"/>
            <ac:picMk id="16" creationId="{D64B5C77-0525-F96B-E425-466AFBB8614F}"/>
          </ac:picMkLst>
        </pc:picChg>
      </pc:sldChg>
      <pc:sldChg chg="addSp delSp modSp new mod">
        <pc:chgData name="岡田 陸" userId="e4191a97c80654fe" providerId="LiveId" clId="{A8A24341-953F-4690-BDE8-809BF75C68D4}" dt="2023-01-11T15:24:30.842" v="12453" actId="113"/>
        <pc:sldMkLst>
          <pc:docMk/>
          <pc:sldMk cId="2670411117" sldId="280"/>
        </pc:sldMkLst>
        <pc:spChg chg="mod">
          <ac:chgData name="岡田 陸" userId="e4191a97c80654fe" providerId="LiveId" clId="{A8A24341-953F-4690-BDE8-809BF75C68D4}" dt="2023-01-11T15:24:15.268" v="12451" actId="207"/>
          <ac:spMkLst>
            <pc:docMk/>
            <pc:sldMk cId="2670411117" sldId="280"/>
            <ac:spMk id="2" creationId="{ADF66A74-CE6F-B4FC-2791-842CF3D03E2A}"/>
          </ac:spMkLst>
        </pc:spChg>
        <pc:spChg chg="mod">
          <ac:chgData name="岡田 陸" userId="e4191a97c80654fe" providerId="LiveId" clId="{A8A24341-953F-4690-BDE8-809BF75C68D4}" dt="2023-01-11T15:24:30.842" v="12453" actId="113"/>
          <ac:spMkLst>
            <pc:docMk/>
            <pc:sldMk cId="2670411117" sldId="280"/>
            <ac:spMk id="3" creationId="{FA813469-14B1-2BBA-154A-09E884C97942}"/>
          </ac:spMkLst>
        </pc:spChg>
        <pc:spChg chg="add del mod">
          <ac:chgData name="岡田 陸" userId="e4191a97c80654fe" providerId="LiveId" clId="{A8A24341-953F-4690-BDE8-809BF75C68D4}" dt="2023-01-11T15:18:00.677" v="12173" actId="478"/>
          <ac:spMkLst>
            <pc:docMk/>
            <pc:sldMk cId="2670411117" sldId="280"/>
            <ac:spMk id="4" creationId="{B689BEF9-92D3-C557-B4D7-9BC2650A3F9E}"/>
          </ac:spMkLst>
        </pc:spChg>
        <pc:spChg chg="add mod">
          <ac:chgData name="岡田 陸" userId="e4191a97c80654fe" providerId="LiveId" clId="{A8A24341-953F-4690-BDE8-809BF75C68D4}" dt="2023-01-11T15:23:50.742" v="12441" actId="1076"/>
          <ac:spMkLst>
            <pc:docMk/>
            <pc:sldMk cId="2670411117" sldId="280"/>
            <ac:spMk id="5" creationId="{366D8895-FD0C-B14E-E6FE-8C6062DA7E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59006-401A-418F-B0B8-B9FAD3188B5D}" type="datetimeFigureOut">
              <a:rPr kumimoji="1" lang="ja-JP" altLang="en-US" smtClean="0"/>
              <a:t>2023/2/17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5BF8D-B020-4BF9-861F-AF7B55953FAC}" type="slidenum">
              <a:rPr kumimoji="1" lang="ja-JP" altLang="en-US" smtClean="0"/>
              <a:t>‹#›</a:t>
            </a:fld>
            <a:endParaRPr kumimoji="1" lang="ja-JP" altLang="en-US"/>
          </a:p>
        </p:txBody>
      </p:sp>
    </p:spTree>
    <p:extLst>
      <p:ext uri="{BB962C8B-B14F-4D97-AF65-F5344CB8AC3E}">
        <p14:creationId xmlns:p14="http://schemas.microsoft.com/office/powerpoint/2010/main" val="27006900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2E97BBD-4EA9-4065-A3D3-D6529D14D844}" type="slidenum">
              <a:rPr kumimoji="1" lang="ja-JP" altLang="en-US" smtClean="0"/>
              <a:t>1</a:t>
            </a:fld>
            <a:endParaRPr kumimoji="1" lang="ja-JP" altLang="en-US"/>
          </a:p>
        </p:txBody>
      </p:sp>
    </p:spTree>
    <p:extLst>
      <p:ext uri="{BB962C8B-B14F-4D97-AF65-F5344CB8AC3E}">
        <p14:creationId xmlns:p14="http://schemas.microsoft.com/office/powerpoint/2010/main" val="194453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Exp5 </a:t>
            </a:r>
            <a:r>
              <a:rPr kumimoji="1" lang="ja-JP" altLang="en-US" dirty="0"/>
              <a:t>は乾燥対流調節によって鉛直方向に熱が輸送されたために、渦熱輸送が弱くなった</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12</a:t>
            </a:fld>
            <a:endParaRPr kumimoji="1" lang="ja-JP" altLang="en-US"/>
          </a:p>
        </p:txBody>
      </p:sp>
    </p:spTree>
    <p:extLst>
      <p:ext uri="{BB962C8B-B14F-4D97-AF65-F5344CB8AC3E}">
        <p14:creationId xmlns:p14="http://schemas.microsoft.com/office/powerpoint/2010/main" val="27006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13</a:t>
            </a:fld>
            <a:endParaRPr kumimoji="1" lang="ja-JP" altLang="en-US"/>
          </a:p>
        </p:txBody>
      </p:sp>
    </p:spTree>
    <p:extLst>
      <p:ext uri="{BB962C8B-B14F-4D97-AF65-F5344CB8AC3E}">
        <p14:creationId xmlns:p14="http://schemas.microsoft.com/office/powerpoint/2010/main" val="89816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最後にまとめです</a:t>
            </a:r>
            <a:r>
              <a:rPr kumimoji="1" lang="en-US" altLang="ja-JP" dirty="0"/>
              <a:t>.</a:t>
            </a:r>
            <a:r>
              <a:rPr kumimoji="1" lang="ja-JP" altLang="en-US" dirty="0"/>
              <a:t>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先行研究から金星大気中にも</a:t>
            </a:r>
            <a:r>
              <a:rPr kumimoji="1" lang="ja-JP" altLang="en-US" sz="1200" u="sng" dirty="0">
                <a:solidFill>
                  <a:srgbClr val="FF0000"/>
                </a:solidFill>
              </a:rPr>
              <a:t>低安定度層が存在すれば</a:t>
            </a:r>
            <a:r>
              <a:rPr kumimoji="1" lang="ja-JP" altLang="en-US" sz="1200" dirty="0"/>
              <a:t>傾圧不安定が生じうることが示唆されています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本研究ではこの低安定度層と傾圧不安定の関係に注目しました</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低安定度層の安定度を観測結果を反映した安定度に強制すると</a:t>
            </a:r>
            <a:r>
              <a:rPr lang="en-US" altLang="ja-JP" dirty="0"/>
              <a:t>,</a:t>
            </a:r>
            <a:r>
              <a:rPr lang="ja-JP" altLang="en-US" dirty="0"/>
              <a:t> 実現される低安定度層の安定度が中立に近い値よりやや高くなってしまうことから</a:t>
            </a:r>
            <a:r>
              <a:rPr lang="en-US" altLang="ja-JP" dirty="0"/>
              <a:t>,</a:t>
            </a:r>
            <a:r>
              <a:rPr lang="ja-JP" altLang="en-US" dirty="0"/>
              <a:t>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安定度を負に強制することでより中立に近づけることができるのではないか？と考え実験を行いました</a:t>
            </a:r>
            <a:r>
              <a:rPr kumimoji="1" lang="en-US" altLang="ja-JP" sz="2400" dirty="0"/>
              <a:t>.</a:t>
            </a:r>
            <a:r>
              <a:rPr kumimoji="1" lang="ja-JP" altLang="en-US" sz="2400" dirty="0"/>
              <a:t> </a:t>
            </a:r>
            <a:endParaRPr kumimoji="1" lang="en-US" altLang="ja-JP" sz="2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その結果</a:t>
            </a:r>
            <a:r>
              <a:rPr kumimoji="1" lang="en-US" altLang="ja-JP" sz="2400" dirty="0"/>
              <a:t>,</a:t>
            </a:r>
            <a:r>
              <a:rPr lang="ja-JP" altLang="en-US" sz="3600" dirty="0"/>
              <a:t>低安定度層の安定度を </a:t>
            </a:r>
            <a:r>
              <a:rPr lang="en-US" altLang="ja-JP" sz="3600" dirty="0"/>
              <a:t>-2.0 K/km </a:t>
            </a:r>
            <a:r>
              <a:rPr lang="ja-JP" altLang="en-US" sz="3600" dirty="0"/>
              <a:t>に強制することで</a:t>
            </a:r>
            <a:r>
              <a:rPr lang="en-US" altLang="ja-JP" sz="3600" dirty="0"/>
              <a:t>,</a:t>
            </a:r>
            <a:r>
              <a:rPr lang="ja-JP" altLang="en-US" sz="3600" dirty="0"/>
              <a:t>実現される低安定度層の安定度を狙った値 </a:t>
            </a:r>
            <a:r>
              <a:rPr lang="en-US" altLang="ja-JP" sz="3600" dirty="0"/>
              <a:t>(0.1 K/km </a:t>
            </a:r>
            <a:r>
              <a:rPr lang="ja-JP" altLang="en-US" sz="3600" dirty="0"/>
              <a:t>程度</a:t>
            </a:r>
            <a:r>
              <a:rPr lang="en-US" altLang="ja-JP" sz="3600" dirty="0"/>
              <a:t>) </a:t>
            </a:r>
            <a:r>
              <a:rPr lang="ja-JP" altLang="en-US" sz="3600" dirty="0"/>
              <a:t>に近づけることが出来ました</a:t>
            </a:r>
            <a:r>
              <a:rPr lang="en-US" altLang="ja-JP" sz="3600" dirty="0"/>
              <a:t>.</a:t>
            </a:r>
            <a:r>
              <a:rPr lang="ja-JP" altLang="en-US" sz="3600" dirty="0"/>
              <a:t> </a:t>
            </a:r>
            <a:endParaRPr lang="en-US" altLang="ja-JP" sz="36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dirty="0"/>
              <a:t>一方</a:t>
            </a:r>
            <a:r>
              <a:rPr lang="en-US" altLang="ja-JP" sz="3600" dirty="0"/>
              <a:t>,</a:t>
            </a:r>
            <a:r>
              <a:rPr lang="ja-JP" altLang="en-US" sz="3600" dirty="0"/>
              <a:t> </a:t>
            </a:r>
            <a:r>
              <a:rPr lang="en-US" altLang="ja-JP" sz="3600" dirty="0"/>
              <a:t>SR</a:t>
            </a:r>
            <a:r>
              <a:rPr lang="ja-JP" altLang="en-US" sz="3600" dirty="0"/>
              <a:t> は弱くなりました</a:t>
            </a:r>
            <a:r>
              <a:rPr lang="en-US" altLang="ja-JP" sz="3600" dirty="0"/>
              <a:t>.</a:t>
            </a:r>
            <a:r>
              <a:rPr lang="ja-JP" altLang="en-US" sz="3600" dirty="0"/>
              <a:t> </a:t>
            </a:r>
            <a:endParaRPr lang="en-US" altLang="ja-JP" sz="36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800" dirty="0">
                <a:solidFill>
                  <a:srgbClr val="FF0000"/>
                </a:solidFill>
              </a:rPr>
              <a:t>低安定度層の安定度を負に強制した場合でも傾圧不安定は中緯度と高緯度に形成された</a:t>
            </a:r>
            <a:r>
              <a:rPr lang="en-US" altLang="ja-JP" sz="4800" dirty="0">
                <a:solidFill>
                  <a:srgbClr val="FF0000"/>
                </a:solidFill>
              </a:rPr>
              <a:t>.</a:t>
            </a:r>
            <a:r>
              <a:rPr lang="ja-JP" altLang="en-US" sz="4800" dirty="0">
                <a:solidFill>
                  <a:srgbClr val="FF0000"/>
                </a:solidFill>
              </a:rPr>
              <a:t>という結果が得られました</a:t>
            </a:r>
            <a:r>
              <a:rPr lang="en-US" altLang="ja-JP" sz="4800" dirty="0">
                <a:solidFill>
                  <a:srgbClr val="FF0000"/>
                </a:solidFill>
              </a:rPr>
              <a:t>.</a:t>
            </a:r>
            <a:r>
              <a:rPr lang="ja-JP" altLang="en-US" sz="4800" dirty="0">
                <a:solidFill>
                  <a:srgbClr val="FF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6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14</a:t>
            </a:fld>
            <a:endParaRPr kumimoji="1" lang="ja-JP" altLang="en-US"/>
          </a:p>
        </p:txBody>
      </p:sp>
    </p:spTree>
    <p:extLst>
      <p:ext uri="{BB962C8B-B14F-4D97-AF65-F5344CB8AC3E}">
        <p14:creationId xmlns:p14="http://schemas.microsoft.com/office/powerpoint/2010/main" val="3593070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数値シミュレーションによって全球の大気変動を計算機上で再現するための数値モデル</a:t>
            </a:r>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15</a:t>
            </a:fld>
            <a:endParaRPr kumimoji="1" lang="ja-JP" altLang="en-US"/>
          </a:p>
        </p:txBody>
      </p:sp>
    </p:spTree>
    <p:extLst>
      <p:ext uri="{BB962C8B-B14F-4D97-AF65-F5344CB8AC3E}">
        <p14:creationId xmlns:p14="http://schemas.microsoft.com/office/powerpoint/2010/main" val="114314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金星大気の様々な特徴の中で</a:t>
            </a:r>
            <a:r>
              <a:rPr kumimoji="1" lang="en-US" altLang="ja-JP" dirty="0"/>
              <a:t>,</a:t>
            </a:r>
            <a:r>
              <a:rPr kumimoji="1" lang="ja-JP" altLang="en-US" dirty="0"/>
              <a:t> 本研究で注目したのが傾圧不安定という現象です</a:t>
            </a:r>
            <a:r>
              <a:rPr kumimoji="1" lang="en-US" altLang="ja-JP" dirty="0"/>
              <a:t>.</a:t>
            </a:r>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2</a:t>
            </a:fld>
            <a:endParaRPr kumimoji="1" lang="ja-JP" altLang="en-US"/>
          </a:p>
        </p:txBody>
      </p:sp>
    </p:spTree>
    <p:extLst>
      <p:ext uri="{BB962C8B-B14F-4D97-AF65-F5344CB8AC3E}">
        <p14:creationId xmlns:p14="http://schemas.microsoft.com/office/powerpoint/2010/main" val="247226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前提知識として安定度について説明を行う</a:t>
            </a:r>
            <a:r>
              <a:rPr kumimoji="1" lang="en-US" altLang="ja-JP" dirty="0"/>
              <a:t>.</a:t>
            </a:r>
            <a:r>
              <a:rPr kumimoji="1" lang="ja-JP" altLang="en-US" dirty="0"/>
              <a:t> </a:t>
            </a:r>
            <a:endParaRPr kumimoji="1" lang="en-US" altLang="ja-JP" dirty="0"/>
          </a:p>
          <a:p>
            <a:endParaRPr kumimoji="1" lang="en-US" altLang="ja-JP" dirty="0"/>
          </a:p>
          <a:p>
            <a:r>
              <a:rPr kumimoji="1" lang="ja-JP" altLang="en-US" dirty="0"/>
              <a:t>右下図　</a:t>
            </a:r>
            <a:r>
              <a:rPr kumimoji="1" lang="en-US" altLang="ja-JP" dirty="0"/>
              <a:t>Local time </a:t>
            </a:r>
            <a:r>
              <a:rPr lang="en-US" altLang="ja-JP" b="0" i="0" dirty="0">
                <a:solidFill>
                  <a:srgbClr val="333333"/>
                </a:solidFill>
                <a:effectLst/>
                <a:latin typeface="-apple-system"/>
              </a:rPr>
              <a:t>01:10–07:10</a:t>
            </a:r>
            <a:endParaRPr kumimoji="1" lang="en-US" altLang="ja-JP"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3</a:t>
            </a:fld>
            <a:endParaRPr kumimoji="1" lang="ja-JP" altLang="en-US"/>
          </a:p>
        </p:txBody>
      </p:sp>
    </p:spTree>
    <p:extLst>
      <p:ext uri="{BB962C8B-B14F-4D97-AF65-F5344CB8AC3E}">
        <p14:creationId xmlns:p14="http://schemas.microsoft.com/office/powerpoint/2010/main" val="105996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2" pitchFamily="18" charset="2"/>
              <a:buNone/>
            </a:pPr>
            <a:r>
              <a:rPr lang="ja-JP" altLang="en-US" sz="1800" dirty="0"/>
              <a:t>はじめに説明したように本研究の目的は傾圧不安定の安定度分布に対する依存性を調査すること</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中でも</a:t>
            </a:r>
            <a:r>
              <a:rPr lang="en-US" altLang="ja-JP" sz="1800" dirty="0"/>
              <a:t>,</a:t>
            </a:r>
            <a:r>
              <a:rPr lang="ja-JP" altLang="en-US" sz="1800" dirty="0"/>
              <a:t> 低安定度層の安定度を負に強制した場合の実験について紹介する</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次になぜ負に強制しようと考えたのかについてその背景を説明します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まず</a:t>
            </a:r>
            <a:r>
              <a:rPr lang="en-US" altLang="ja-JP" sz="1800" dirty="0"/>
              <a:t>,</a:t>
            </a:r>
            <a:r>
              <a:rPr lang="ja-JP" altLang="en-US" sz="1800" dirty="0"/>
              <a:t> 先行研究  </a:t>
            </a:r>
            <a:r>
              <a:rPr lang="en-US" altLang="ja-JP" sz="1800" dirty="0"/>
              <a:t>(</a:t>
            </a:r>
            <a:r>
              <a:rPr lang="en-US" altLang="ja-JP" sz="1800" dirty="0" err="1"/>
              <a:t>Kashimura</a:t>
            </a:r>
            <a:r>
              <a:rPr lang="en-US" altLang="ja-JP" sz="1800" dirty="0"/>
              <a:t> et al. 2019) </a:t>
            </a:r>
            <a:r>
              <a:rPr lang="ja-JP" altLang="en-US" sz="1800" dirty="0"/>
              <a:t>では</a:t>
            </a:r>
            <a:r>
              <a:rPr lang="en-US" altLang="ja-JP" sz="1800" dirty="0"/>
              <a:t>,</a:t>
            </a:r>
            <a:r>
              <a:rPr lang="ja-JP" altLang="en-US" sz="1800" dirty="0"/>
              <a:t> 低安定度層の安定度を中立に近い値に強制していました</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これは観測結果を反映したものです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右の図の破線が強制した安定度で、実線が実現された安定度です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赤で囲った低安定度層付近で</a:t>
            </a:r>
            <a:r>
              <a:rPr lang="en-US" altLang="ja-JP" sz="1800" dirty="0"/>
              <a:t>,</a:t>
            </a:r>
            <a:r>
              <a:rPr lang="ja-JP" altLang="en-US" sz="1800" dirty="0"/>
              <a:t> 実線の値が破線の中立の値より大きくなっていることがわかります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このように低安定度層で実現された安定度は</a:t>
            </a:r>
            <a:r>
              <a:rPr lang="en-US" altLang="ja-JP" sz="1800" dirty="0"/>
              <a:t>,</a:t>
            </a:r>
            <a:r>
              <a:rPr lang="ja-JP" altLang="en-US" sz="1800" dirty="0"/>
              <a:t> 中立に近い値よりも高くなってしまいます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そこで</a:t>
            </a:r>
            <a:r>
              <a:rPr lang="en-US" altLang="ja-JP" sz="1800" dirty="0"/>
              <a:t>,</a:t>
            </a:r>
            <a:r>
              <a:rPr lang="ja-JP" altLang="en-US" sz="1800" dirty="0"/>
              <a:t> 安定度を中立の値に近づけるためには強制が不十分ではないかと考え</a:t>
            </a:r>
            <a:r>
              <a:rPr lang="en-US" altLang="ja-JP" sz="1800" dirty="0"/>
              <a:t>,</a:t>
            </a:r>
            <a:r>
              <a:rPr lang="ja-JP" altLang="en-US" sz="1800" dirty="0"/>
              <a:t> 安定度を負に強制して実験することにしました</a:t>
            </a:r>
            <a:r>
              <a:rPr lang="en-US" altLang="ja-JP" sz="1800" dirty="0"/>
              <a:t>.</a:t>
            </a:r>
            <a:r>
              <a:rPr lang="ja-JP" altLang="en-US" sz="1800" dirty="0"/>
              <a:t> </a:t>
            </a:r>
            <a:endParaRPr lang="en-US" altLang="ja-JP" sz="1400" dirty="0"/>
          </a:p>
          <a:p>
            <a:pPr marL="0" indent="0">
              <a:buFont typeface="Wingdings 2" pitchFamily="18" charset="2"/>
              <a:buNone/>
            </a:pPr>
            <a:endParaRPr lang="en-US" altLang="ja-JP" sz="1800" dirty="0"/>
          </a:p>
          <a:p>
            <a:pPr marL="0" indent="0">
              <a:buFont typeface="Wingdings 2" pitchFamily="18" charset="2"/>
              <a:buNone/>
            </a:pPr>
            <a:endParaRPr lang="en-US" altLang="ja-JP" sz="1400" dirty="0"/>
          </a:p>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4</a:t>
            </a:fld>
            <a:endParaRPr kumimoji="1" lang="ja-JP" altLang="en-US"/>
          </a:p>
        </p:txBody>
      </p:sp>
    </p:spTree>
    <p:extLst>
      <p:ext uri="{BB962C8B-B14F-4D97-AF65-F5344CB8AC3E}">
        <p14:creationId xmlns:p14="http://schemas.microsoft.com/office/powerpoint/2010/main" val="98535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en-US" altLang="ja-JP" sz="1200" dirty="0"/>
                  <a:t>#</a:t>
                </a:r>
                <a:r>
                  <a:rPr lang="ja-JP" altLang="en-US" sz="1200" dirty="0"/>
                  <a:t>数値シミュレーションによって全球の大気変動を計算機上で再現するための数値モデル</a:t>
                </a:r>
                <a:endParaRPr lang="en-US" altLang="ja-JP" sz="1200" dirty="0"/>
              </a:p>
              <a:p>
                <a:r>
                  <a:rPr kumimoji="1" lang="en-US" altLang="ja-JP" dirty="0"/>
                  <a:t>#</a:t>
                </a:r>
                <a:r>
                  <a:rPr kumimoji="1" lang="ja-JP" altLang="en-US" dirty="0"/>
                  <a:t>スポンジ層 </a:t>
                </a:r>
                <a:r>
                  <a:rPr kumimoji="1" lang="en-US" altLang="ja-JP" dirty="0"/>
                  <a:t>: </a:t>
                </a:r>
                <a:r>
                  <a:rPr kumimoji="1" lang="ja-JP" altLang="en-US" dirty="0"/>
                  <a:t>大気上端での波の反射を防ぐためのもの</a:t>
                </a:r>
                <a:endParaRPr kumimoji="1" lang="en-US" altLang="ja-JP" dirty="0"/>
              </a:p>
              <a:p>
                <a:r>
                  <a:rPr kumimoji="1" lang="ja-JP" altLang="en-US" dirty="0"/>
                  <a:t>ここで実験で使用した数値モデル </a:t>
                </a:r>
                <a:r>
                  <a:rPr kumimoji="1" lang="en-US" altLang="ja-JP" dirty="0"/>
                  <a:t>AFES-Venus</a:t>
                </a:r>
                <a:r>
                  <a:rPr kumimoji="1" lang="ja-JP" altLang="en-US" dirty="0"/>
                  <a:t> の概要について説明します</a:t>
                </a:r>
                <a:r>
                  <a:rPr kumimoji="1" lang="en-US" altLang="ja-JP" dirty="0"/>
                  <a:t>.</a:t>
                </a:r>
                <a:r>
                  <a:rPr kumimoji="1" lang="ja-JP" altLang="en-US" dirty="0"/>
                  <a:t> </a:t>
                </a:r>
                <a:endParaRPr kumimoji="1" lang="en-US" altLang="ja-JP" dirty="0"/>
              </a:p>
              <a:p>
                <a:r>
                  <a:rPr kumimoji="1" lang="en-US" altLang="ja-JP" dirty="0"/>
                  <a:t>AFES-Venus</a:t>
                </a:r>
                <a:r>
                  <a:rPr kumimoji="1" lang="ja-JP" altLang="en-US" dirty="0"/>
                  <a:t> とは地球シミュレータ用大気大循環モデル </a:t>
                </a:r>
                <a:r>
                  <a:rPr kumimoji="1" lang="en-US" altLang="ja-JP" dirty="0"/>
                  <a:t>AFES</a:t>
                </a:r>
                <a:r>
                  <a:rPr kumimoji="1" lang="ja-JP" altLang="en-US" dirty="0"/>
                  <a:t> を金星用に改造したものです</a:t>
                </a:r>
                <a:r>
                  <a:rPr kumimoji="1" lang="en-US" altLang="ja-JP" dirty="0"/>
                  <a:t>.</a:t>
                </a:r>
                <a:r>
                  <a:rPr kumimoji="1" lang="ja-JP" altLang="en-US" dirty="0"/>
                  <a:t> </a:t>
                </a:r>
                <a:endParaRPr kumimoji="1" lang="en-US" altLang="ja-JP" dirty="0"/>
              </a:p>
              <a:p>
                <a:r>
                  <a:rPr kumimoji="1" lang="ja-JP" altLang="en-US" dirty="0"/>
                  <a:t>大気大循環モデルは全球の大気循環を計算するための数値モデルです</a:t>
                </a:r>
                <a:r>
                  <a:rPr kumimoji="1" lang="en-US" altLang="ja-JP" dirty="0"/>
                  <a:t>.</a:t>
                </a:r>
                <a:r>
                  <a:rPr kumimoji="1" lang="ja-JP" altLang="en-US" dirty="0"/>
                  <a:t> </a:t>
                </a:r>
                <a:endParaRPr kumimoji="1" lang="en-US" altLang="ja-JP" dirty="0"/>
              </a:p>
              <a:p>
                <a:r>
                  <a:rPr kumimoji="1" lang="ja-JP" altLang="en-US" dirty="0"/>
                  <a:t>支配方程式系は全球 </a:t>
                </a:r>
                <a:r>
                  <a:rPr kumimoji="1" lang="en-US" altLang="ja-JP" dirty="0"/>
                  <a:t>3 </a:t>
                </a:r>
                <a:r>
                  <a:rPr kumimoji="1" lang="ja-JP" altLang="en-US" dirty="0"/>
                  <a:t>次元プリミティブ方程式</a:t>
                </a:r>
                <a:r>
                  <a:rPr kumimoji="1" lang="en-US" altLang="ja-JP" dirty="0"/>
                  <a:t>,</a:t>
                </a:r>
                <a:r>
                  <a:rPr kumimoji="1" lang="ja-JP" altLang="en-US" dirty="0"/>
                  <a:t> 初期条件に理想化された </a:t>
                </a:r>
                <a:r>
                  <a:rPr kumimoji="1" lang="en-US" altLang="ja-JP" dirty="0"/>
                  <a:t>SR</a:t>
                </a:r>
                <a:r>
                  <a:rPr kumimoji="1" lang="ja-JP" altLang="en-US" dirty="0"/>
                  <a:t> とニュートン冷却の基準温度場を与えています</a:t>
                </a:r>
                <a:r>
                  <a:rPr kumimoji="1" lang="en-US" altLang="ja-JP" dirty="0"/>
                  <a:t>.</a:t>
                </a:r>
                <a:r>
                  <a:rPr kumimoji="1" lang="ja-JP" altLang="en-US" dirty="0"/>
                  <a:t>  </a:t>
                </a:r>
                <a:r>
                  <a:rPr kumimoji="1" lang="en-US" altLang="ja-JP" dirty="0"/>
                  <a:t>(</a:t>
                </a:r>
                <a:r>
                  <a:rPr kumimoji="1" lang="ja-JP" altLang="en-US" dirty="0"/>
                  <a:t>図の説明</a:t>
                </a:r>
                <a:r>
                  <a:rPr kumimoji="1" lang="en-US" altLang="ja-JP" dirty="0"/>
                  <a:t>)</a:t>
                </a:r>
              </a:p>
              <a:p>
                <a:r>
                  <a:rPr kumimoji="1" lang="ja-JP" altLang="en-US" dirty="0"/>
                  <a:t>ニュートン冷却は基準の温度場に近づくように冷却を行うことです</a:t>
                </a:r>
                <a:r>
                  <a:rPr kumimoji="1" lang="en-US" altLang="ja-JP" dirty="0"/>
                  <a:t>.</a:t>
                </a:r>
                <a:r>
                  <a:rPr kumimoji="1" lang="ja-JP" altLang="en-US" dirty="0"/>
                  <a:t> </a:t>
                </a:r>
                <a:endParaRPr kumimoji="1" lang="en-US" altLang="ja-JP" dirty="0"/>
              </a:p>
              <a:p>
                <a:r>
                  <a:rPr kumimoji="1" lang="ja-JP" altLang="en-US" dirty="0"/>
                  <a:t>加熱の方法は</a:t>
                </a:r>
                <a:r>
                  <a:rPr kumimoji="1" lang="en-US" altLang="ja-JP" dirty="0"/>
                  <a:t>,</a:t>
                </a:r>
                <a:r>
                  <a:rPr kumimoji="1" lang="ja-JP" altLang="en-US" dirty="0"/>
                  <a:t> ニュートン冷却と太陽加熱による加熱の二つとなっています</a:t>
                </a:r>
                <a:r>
                  <a:rPr kumimoji="1" lang="en-US" altLang="ja-JP" dirty="0"/>
                  <a:t>.</a:t>
                </a:r>
                <a:r>
                  <a:rPr kumimoji="1" lang="ja-JP" altLang="en-US" dirty="0"/>
                  <a:t> </a:t>
                </a:r>
                <a:endParaRPr kumimoji="1" lang="en-US" altLang="ja-JP" dirty="0"/>
              </a:p>
              <a:p>
                <a:r>
                  <a:rPr kumimoji="1" lang="ja-JP" altLang="en-US" dirty="0"/>
                  <a:t>雲や光化学反応</a:t>
                </a:r>
                <a:r>
                  <a:rPr kumimoji="1" lang="en-US" altLang="ja-JP" dirty="0"/>
                  <a:t>,</a:t>
                </a:r>
                <a:r>
                  <a:rPr kumimoji="1" lang="ja-JP" altLang="en-US" dirty="0"/>
                  <a:t> 地形はありません</a:t>
                </a:r>
                <a:r>
                  <a:rPr kumimoji="1" lang="en-US" altLang="ja-JP" dirty="0"/>
                  <a:t>.</a:t>
                </a:r>
                <a:r>
                  <a:rPr kumimoji="1" lang="ja-JP" altLang="en-US" dirty="0"/>
                  <a:t> </a:t>
                </a:r>
                <a:endParaRPr kumimoji="1" lang="en-US" altLang="ja-JP" dirty="0"/>
              </a:p>
              <a:p>
                <a:r>
                  <a:rPr kumimoji="1" lang="ja-JP" altLang="en-US" dirty="0"/>
                  <a:t>大気上端での波の反射を防ぐためのスポンジ層の高度は </a:t>
                </a:r>
                <a:r>
                  <a:rPr kumimoji="1" lang="en-US" altLang="ja-JP" dirty="0"/>
                  <a:t>80 km </a:t>
                </a:r>
                <a:r>
                  <a:rPr kumimoji="1" lang="ja-JP" altLang="en-US" dirty="0"/>
                  <a:t>以上です</a:t>
                </a:r>
                <a:r>
                  <a:rPr kumimoji="1" lang="en-US" altLang="ja-JP" dirty="0"/>
                  <a:t>.</a:t>
                </a:r>
                <a:r>
                  <a:rPr kumimoji="1" lang="ja-JP" altLang="en-US" dirty="0"/>
                  <a:t> </a:t>
                </a:r>
                <a:endParaRPr kumimoji="1" lang="en-US" altLang="ja-JP" dirty="0"/>
              </a:p>
              <a:p>
                <a:r>
                  <a:rPr kumimoji="1" lang="ja-JP" altLang="en-US" dirty="0"/>
                  <a:t>自転の向きは地球と同じです</a:t>
                </a:r>
                <a:r>
                  <a:rPr kumimoji="1" lang="en-US" altLang="ja-JP" dirty="0"/>
                  <a:t>.</a:t>
                </a:r>
                <a:r>
                  <a:rPr kumimoji="1" lang="ja-JP" altLang="en-US" dirty="0"/>
                  <a:t> </a:t>
                </a:r>
                <a:endParaRPr kumimoji="1" lang="en-US" altLang="ja-JP" dirty="0"/>
              </a:p>
              <a:p>
                <a:r>
                  <a:rPr kumimoji="1" lang="ja-JP" altLang="en-US" dirty="0"/>
                  <a:t>次に計算設定について説明します</a:t>
                </a:r>
                <a:r>
                  <a:rPr kumimoji="1" lang="en-US" altLang="ja-JP" dirty="0"/>
                  <a:t>.</a:t>
                </a:r>
                <a:r>
                  <a:rPr kumimoji="1" lang="ja-JP" altLang="en-US" dirty="0"/>
                  <a:t> </a:t>
                </a:r>
                <a:endParaRPr kumimoji="1" lang="en-US" altLang="ja-JP" dirty="0"/>
              </a:p>
              <a:p>
                <a:r>
                  <a:rPr kumimoji="1" lang="ja-JP" altLang="en-US" dirty="0"/>
                  <a:t>空間解像度は水平方向が </a:t>
                </a:r>
                <a:r>
                  <a:rPr kumimoji="1" lang="en-US" altLang="ja-JP" dirty="0"/>
                  <a:t>T63,</a:t>
                </a:r>
                <a:r>
                  <a:rPr kumimoji="1" lang="ja-JP" altLang="en-US" dirty="0"/>
                  <a:t> 鉛直方向が </a:t>
                </a:r>
                <a:r>
                  <a:rPr kumimoji="1" lang="en-US" altLang="ja-JP" dirty="0"/>
                  <a:t>L120 </a:t>
                </a:r>
                <a:r>
                  <a:rPr kumimoji="1" lang="ja-JP" altLang="en-US" dirty="0"/>
                  <a:t>としています</a:t>
                </a:r>
                <a:r>
                  <a:rPr kumimoji="1" lang="en-US" altLang="ja-JP" dirty="0"/>
                  <a:t>.</a:t>
                </a:r>
                <a:r>
                  <a:rPr kumimoji="1" lang="ja-JP" altLang="en-US" dirty="0"/>
                  <a:t> </a:t>
                </a:r>
                <a:endParaRPr kumimoji="1" lang="en-US" altLang="ja-JP" dirty="0"/>
              </a:p>
              <a:p>
                <a:r>
                  <a:rPr kumimoji="1" lang="ja-JP" altLang="en-US" dirty="0"/>
                  <a:t>これは水平方向 </a:t>
                </a:r>
                <a14:m>
                  <m:oMath xmlns:m="http://schemas.openxmlformats.org/officeDocument/2006/math">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1.9</m:t>
                        </m:r>
                      </m:e>
                      <m:sup>
                        <m:r>
                          <a:rPr lang="en-US" altLang="ja-JP" sz="1200" b="0" i="1" smtClean="0">
                            <a:latin typeface="Cambria Math" panose="02040503050406030204" pitchFamily="18" charset="0"/>
                          </a:rPr>
                          <m:t>∘</m:t>
                        </m:r>
                      </m:sup>
                    </m:sSup>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1.9</m:t>
                        </m:r>
                      </m:e>
                      <m:sup>
                        <m:r>
                          <a:rPr lang="en-US" altLang="ja-JP" sz="1200" b="0" i="1" smtClean="0">
                            <a:latin typeface="Cambria Math" panose="02040503050406030204" pitchFamily="18" charset="0"/>
                          </a:rPr>
                          <m:t>∘</m:t>
                        </m:r>
                      </m:sup>
                    </m:sSup>
                  </m:oMath>
                </a14:m>
                <a:r>
                  <a:rPr lang="ja-JP" altLang="en-US" sz="1200" dirty="0"/>
                  <a:t> 格子</a:t>
                </a:r>
                <a:r>
                  <a:rPr lang="en-US" altLang="ja-JP" sz="1200" dirty="0"/>
                  <a:t>,</a:t>
                </a:r>
                <a:r>
                  <a:rPr lang="ja-JP" altLang="en-US" sz="1200" dirty="0"/>
                  <a:t> 鉛直方向は</a:t>
                </a:r>
                <a:r>
                  <a:rPr lang="ja-JP" altLang="en-US" sz="1200" baseline="0" dirty="0"/>
                  <a:t> </a:t>
                </a:r>
                <a:r>
                  <a:rPr lang="en-US" altLang="ja-JP" sz="1200" baseline="0" dirty="0"/>
                  <a:t>1 km </a:t>
                </a:r>
                <a:r>
                  <a:rPr lang="ja-JP" altLang="en-US" sz="1200" baseline="0" dirty="0"/>
                  <a:t>間隔に対応します</a:t>
                </a:r>
                <a:r>
                  <a:rPr lang="en-US" altLang="ja-JP" sz="1200" baseline="0" dirty="0"/>
                  <a:t>.</a:t>
                </a:r>
                <a:r>
                  <a:rPr lang="ja-JP" altLang="en-US" sz="1200" baseline="0" dirty="0"/>
                  <a:t> </a:t>
                </a:r>
                <a:endParaRPr lang="en-US" altLang="ja-JP" sz="1200" baseline="0" dirty="0"/>
              </a:p>
              <a:p>
                <a:r>
                  <a:rPr kumimoji="1" lang="ja-JP" altLang="en-US" sz="1200" baseline="0" dirty="0"/>
                  <a:t>太陽加熱による日変化はありで</a:t>
                </a:r>
                <a:r>
                  <a:rPr kumimoji="1" lang="en-US" altLang="ja-JP" sz="1200" baseline="0" dirty="0"/>
                  <a:t>,</a:t>
                </a:r>
                <a:r>
                  <a:rPr kumimoji="1" lang="ja-JP" altLang="en-US" sz="1200" baseline="0" dirty="0"/>
                  <a:t> 出力間隔は </a:t>
                </a:r>
                <a:r>
                  <a:rPr kumimoji="1" lang="en-US" altLang="ja-JP" sz="1200" baseline="0" dirty="0"/>
                  <a:t>1 </a:t>
                </a:r>
                <a:r>
                  <a:rPr kumimoji="1" lang="ja-JP" altLang="en-US" sz="1200" baseline="0" dirty="0"/>
                  <a:t>日としています</a:t>
                </a:r>
                <a:r>
                  <a:rPr kumimoji="1" lang="en-US" altLang="ja-JP" sz="1200" baseline="0" dirty="0"/>
                  <a:t>.</a:t>
                </a:r>
                <a:r>
                  <a:rPr kumimoji="1" lang="ja-JP" altLang="en-US" sz="1200" baseline="0" dirty="0"/>
                  <a:t> </a:t>
                </a:r>
                <a:endParaRPr kumimoji="1" lang="en-US" altLang="ja-JP" dirty="0"/>
              </a:p>
            </p:txBody>
          </p:sp>
        </mc:Choice>
        <mc:Fallback xmlns="">
          <p:sp>
            <p:nvSpPr>
              <p:cNvPr id="3" name="ノート プレースホルダー 2"/>
              <p:cNvSpPr>
                <a:spLocks noGrp="1"/>
              </p:cNvSpPr>
              <p:nvPr>
                <p:ph type="body" idx="1"/>
              </p:nvPr>
            </p:nvSpPr>
            <p:spPr/>
            <p:txBody>
              <a:bodyPr/>
              <a:lstStyle/>
              <a:p>
                <a:r>
                  <a:rPr lang="en-US" altLang="ja-JP" sz="1200" dirty="0"/>
                  <a:t>#</a:t>
                </a:r>
                <a:r>
                  <a:rPr lang="ja-JP" altLang="en-US" sz="1200" dirty="0"/>
                  <a:t>数値シミュレーションによって全球の大気変動を計算機上で再現するための数値モデル</a:t>
                </a:r>
                <a:endParaRPr lang="en-US" altLang="ja-JP" sz="1200" dirty="0"/>
              </a:p>
              <a:p>
                <a:r>
                  <a:rPr kumimoji="1" lang="en-US" altLang="ja-JP" dirty="0"/>
                  <a:t>#</a:t>
                </a:r>
                <a:r>
                  <a:rPr kumimoji="1" lang="ja-JP" altLang="en-US" dirty="0"/>
                  <a:t>スポンジ層 </a:t>
                </a:r>
                <a:r>
                  <a:rPr kumimoji="1" lang="en-US" altLang="ja-JP" dirty="0"/>
                  <a:t>: </a:t>
                </a:r>
                <a:r>
                  <a:rPr kumimoji="1" lang="ja-JP" altLang="en-US" dirty="0"/>
                  <a:t>大気上端での波の反射を防ぐためのもの</a:t>
                </a:r>
                <a:endParaRPr kumimoji="1" lang="en-US" altLang="ja-JP" dirty="0"/>
              </a:p>
              <a:p>
                <a:r>
                  <a:rPr kumimoji="1" lang="ja-JP" altLang="en-US" dirty="0"/>
                  <a:t>ここで実験で使用した数値モデル </a:t>
                </a:r>
                <a:r>
                  <a:rPr kumimoji="1" lang="en-US" altLang="ja-JP" dirty="0"/>
                  <a:t>AFES-Venus</a:t>
                </a:r>
                <a:r>
                  <a:rPr kumimoji="1" lang="ja-JP" altLang="en-US" dirty="0"/>
                  <a:t> の概要について説明します</a:t>
                </a:r>
                <a:r>
                  <a:rPr kumimoji="1" lang="en-US" altLang="ja-JP" dirty="0"/>
                  <a:t>.</a:t>
                </a:r>
                <a:r>
                  <a:rPr kumimoji="1" lang="ja-JP" altLang="en-US" dirty="0"/>
                  <a:t> </a:t>
                </a:r>
                <a:endParaRPr kumimoji="1" lang="en-US" altLang="ja-JP" dirty="0"/>
              </a:p>
              <a:p>
                <a:r>
                  <a:rPr kumimoji="1" lang="en-US" altLang="ja-JP" dirty="0"/>
                  <a:t>AFES-Venus</a:t>
                </a:r>
                <a:r>
                  <a:rPr kumimoji="1" lang="ja-JP" altLang="en-US" dirty="0"/>
                  <a:t> とは地球シミュレータ用大気大循環モデル </a:t>
                </a:r>
                <a:r>
                  <a:rPr kumimoji="1" lang="en-US" altLang="ja-JP" dirty="0"/>
                  <a:t>AFES</a:t>
                </a:r>
                <a:r>
                  <a:rPr kumimoji="1" lang="ja-JP" altLang="en-US" dirty="0"/>
                  <a:t> を金星用に改造したものです</a:t>
                </a:r>
                <a:r>
                  <a:rPr kumimoji="1" lang="en-US" altLang="ja-JP" dirty="0"/>
                  <a:t>.</a:t>
                </a:r>
                <a:r>
                  <a:rPr kumimoji="1" lang="ja-JP" altLang="en-US" dirty="0"/>
                  <a:t> </a:t>
                </a:r>
                <a:endParaRPr kumimoji="1" lang="en-US" altLang="ja-JP" dirty="0"/>
              </a:p>
              <a:p>
                <a:r>
                  <a:rPr kumimoji="1" lang="ja-JP" altLang="en-US" dirty="0"/>
                  <a:t>大気大循環モデルは全球の大気循環を計算するための数値モデルです</a:t>
                </a:r>
                <a:r>
                  <a:rPr kumimoji="1" lang="en-US" altLang="ja-JP" dirty="0"/>
                  <a:t>.</a:t>
                </a:r>
                <a:r>
                  <a:rPr kumimoji="1" lang="ja-JP" altLang="en-US" dirty="0"/>
                  <a:t> </a:t>
                </a:r>
                <a:endParaRPr kumimoji="1" lang="en-US" altLang="ja-JP" dirty="0"/>
              </a:p>
              <a:p>
                <a:r>
                  <a:rPr kumimoji="1" lang="ja-JP" altLang="en-US" dirty="0"/>
                  <a:t>支配方程式系は全球 </a:t>
                </a:r>
                <a:r>
                  <a:rPr kumimoji="1" lang="en-US" altLang="ja-JP" dirty="0"/>
                  <a:t>3 </a:t>
                </a:r>
                <a:r>
                  <a:rPr kumimoji="1" lang="ja-JP" altLang="en-US" dirty="0"/>
                  <a:t>次元プリミティブ方程式</a:t>
                </a:r>
                <a:r>
                  <a:rPr kumimoji="1" lang="en-US" altLang="ja-JP" dirty="0"/>
                  <a:t>,</a:t>
                </a:r>
                <a:r>
                  <a:rPr kumimoji="1" lang="ja-JP" altLang="en-US" dirty="0"/>
                  <a:t> 初期条件に理想化された </a:t>
                </a:r>
                <a:r>
                  <a:rPr kumimoji="1" lang="en-US" altLang="ja-JP" dirty="0"/>
                  <a:t>SR</a:t>
                </a:r>
                <a:r>
                  <a:rPr kumimoji="1" lang="ja-JP" altLang="en-US" dirty="0"/>
                  <a:t> とニュートン冷却の基準温度場を与えています</a:t>
                </a:r>
                <a:r>
                  <a:rPr kumimoji="1" lang="en-US" altLang="ja-JP" dirty="0"/>
                  <a:t>.</a:t>
                </a:r>
                <a:r>
                  <a:rPr kumimoji="1" lang="ja-JP" altLang="en-US" dirty="0"/>
                  <a:t>  </a:t>
                </a:r>
                <a:r>
                  <a:rPr kumimoji="1" lang="en-US" altLang="ja-JP" dirty="0"/>
                  <a:t>(</a:t>
                </a:r>
                <a:r>
                  <a:rPr kumimoji="1" lang="ja-JP" altLang="en-US" dirty="0"/>
                  <a:t>図の説明</a:t>
                </a:r>
                <a:r>
                  <a:rPr kumimoji="1" lang="en-US" altLang="ja-JP" dirty="0"/>
                  <a:t>)</a:t>
                </a:r>
              </a:p>
              <a:p>
                <a:r>
                  <a:rPr kumimoji="1" lang="ja-JP" altLang="en-US" dirty="0"/>
                  <a:t>ニュートン冷却は基準の温度場に近づくように冷却を行うことです</a:t>
                </a:r>
                <a:r>
                  <a:rPr kumimoji="1" lang="en-US" altLang="ja-JP" dirty="0"/>
                  <a:t>.</a:t>
                </a:r>
                <a:r>
                  <a:rPr kumimoji="1" lang="ja-JP" altLang="en-US" dirty="0"/>
                  <a:t> </a:t>
                </a:r>
                <a:endParaRPr kumimoji="1" lang="en-US" altLang="ja-JP" dirty="0"/>
              </a:p>
              <a:p>
                <a:r>
                  <a:rPr kumimoji="1" lang="ja-JP" altLang="en-US" dirty="0"/>
                  <a:t>加熱の方法は</a:t>
                </a:r>
                <a:r>
                  <a:rPr kumimoji="1" lang="en-US" altLang="ja-JP" dirty="0"/>
                  <a:t>,</a:t>
                </a:r>
                <a:r>
                  <a:rPr kumimoji="1" lang="ja-JP" altLang="en-US" dirty="0"/>
                  <a:t> ニュートン冷却と太陽加熱による加熱の二つとなっています</a:t>
                </a:r>
                <a:r>
                  <a:rPr kumimoji="1" lang="en-US" altLang="ja-JP" dirty="0"/>
                  <a:t>.</a:t>
                </a:r>
                <a:r>
                  <a:rPr kumimoji="1" lang="ja-JP" altLang="en-US" dirty="0"/>
                  <a:t> </a:t>
                </a:r>
                <a:endParaRPr kumimoji="1" lang="en-US" altLang="ja-JP" dirty="0"/>
              </a:p>
              <a:p>
                <a:r>
                  <a:rPr kumimoji="1" lang="ja-JP" altLang="en-US" dirty="0"/>
                  <a:t>雲や光化学反応</a:t>
                </a:r>
                <a:r>
                  <a:rPr kumimoji="1" lang="en-US" altLang="ja-JP" dirty="0"/>
                  <a:t>,</a:t>
                </a:r>
                <a:r>
                  <a:rPr kumimoji="1" lang="ja-JP" altLang="en-US" dirty="0"/>
                  <a:t> 地形はありません</a:t>
                </a:r>
                <a:r>
                  <a:rPr kumimoji="1" lang="en-US" altLang="ja-JP" dirty="0"/>
                  <a:t>.</a:t>
                </a:r>
                <a:r>
                  <a:rPr kumimoji="1" lang="ja-JP" altLang="en-US" dirty="0"/>
                  <a:t> </a:t>
                </a:r>
                <a:endParaRPr kumimoji="1" lang="en-US" altLang="ja-JP" dirty="0"/>
              </a:p>
              <a:p>
                <a:r>
                  <a:rPr kumimoji="1" lang="ja-JP" altLang="en-US" dirty="0"/>
                  <a:t>大気上端での波の反射を防ぐためのスポンジ層の高度は </a:t>
                </a:r>
                <a:r>
                  <a:rPr kumimoji="1" lang="en-US" altLang="ja-JP" dirty="0"/>
                  <a:t>80 km </a:t>
                </a:r>
                <a:r>
                  <a:rPr kumimoji="1" lang="ja-JP" altLang="en-US" dirty="0"/>
                  <a:t>以上です</a:t>
                </a:r>
                <a:r>
                  <a:rPr kumimoji="1" lang="en-US" altLang="ja-JP" dirty="0"/>
                  <a:t>.</a:t>
                </a:r>
                <a:r>
                  <a:rPr kumimoji="1" lang="ja-JP" altLang="en-US" dirty="0"/>
                  <a:t> </a:t>
                </a:r>
                <a:endParaRPr kumimoji="1" lang="en-US" altLang="ja-JP" dirty="0"/>
              </a:p>
              <a:p>
                <a:r>
                  <a:rPr kumimoji="1" lang="ja-JP" altLang="en-US" dirty="0"/>
                  <a:t>自転の向きは地球と同じです</a:t>
                </a:r>
                <a:r>
                  <a:rPr kumimoji="1" lang="en-US" altLang="ja-JP" dirty="0"/>
                  <a:t>.</a:t>
                </a:r>
                <a:r>
                  <a:rPr kumimoji="1" lang="ja-JP" altLang="en-US" dirty="0"/>
                  <a:t> </a:t>
                </a:r>
                <a:endParaRPr kumimoji="1" lang="en-US" altLang="ja-JP" dirty="0"/>
              </a:p>
              <a:p>
                <a:r>
                  <a:rPr kumimoji="1" lang="ja-JP" altLang="en-US" dirty="0"/>
                  <a:t>次に計算設定について説明します</a:t>
                </a:r>
                <a:r>
                  <a:rPr kumimoji="1" lang="en-US" altLang="ja-JP" dirty="0"/>
                  <a:t>.</a:t>
                </a:r>
                <a:r>
                  <a:rPr kumimoji="1" lang="ja-JP" altLang="en-US" dirty="0"/>
                  <a:t> </a:t>
                </a:r>
                <a:endParaRPr kumimoji="1" lang="en-US" altLang="ja-JP" dirty="0"/>
              </a:p>
              <a:p>
                <a:r>
                  <a:rPr kumimoji="1" lang="ja-JP" altLang="en-US" dirty="0"/>
                  <a:t>空間解像度は水平方向が </a:t>
                </a:r>
                <a:r>
                  <a:rPr kumimoji="1" lang="en-US" altLang="ja-JP" dirty="0"/>
                  <a:t>T63,</a:t>
                </a:r>
                <a:r>
                  <a:rPr kumimoji="1" lang="ja-JP" altLang="en-US" dirty="0"/>
                  <a:t> 鉛直方向が </a:t>
                </a:r>
                <a:r>
                  <a:rPr kumimoji="1" lang="en-US" altLang="ja-JP" dirty="0"/>
                  <a:t>L120 </a:t>
                </a:r>
                <a:r>
                  <a:rPr kumimoji="1" lang="ja-JP" altLang="en-US" dirty="0"/>
                  <a:t>としています</a:t>
                </a:r>
                <a:r>
                  <a:rPr kumimoji="1" lang="en-US" altLang="ja-JP" dirty="0"/>
                  <a:t>.</a:t>
                </a:r>
                <a:r>
                  <a:rPr kumimoji="1" lang="ja-JP" altLang="en-US" dirty="0"/>
                  <a:t> </a:t>
                </a:r>
                <a:endParaRPr kumimoji="1" lang="en-US" altLang="ja-JP" dirty="0"/>
              </a:p>
              <a:p>
                <a:r>
                  <a:rPr kumimoji="1" lang="ja-JP" altLang="en-US" dirty="0"/>
                  <a:t>これは水平方向 </a:t>
                </a:r>
                <a:r>
                  <a:rPr lang="en-US" altLang="ja-JP" sz="1200" b="0" i="0">
                    <a:latin typeface="Cambria Math" panose="02040503050406030204" pitchFamily="18" charset="0"/>
                  </a:rPr>
                  <a:t>〖1.9〗^∘×〖1.9〗^∘</a:t>
                </a:r>
                <a:r>
                  <a:rPr lang="ja-JP" altLang="en-US" sz="1200" dirty="0"/>
                  <a:t> 格子</a:t>
                </a:r>
                <a:r>
                  <a:rPr lang="en-US" altLang="ja-JP" sz="1200" dirty="0"/>
                  <a:t>,</a:t>
                </a:r>
                <a:r>
                  <a:rPr lang="ja-JP" altLang="en-US" sz="1200" dirty="0"/>
                  <a:t> 鉛直方向は</a:t>
                </a:r>
                <a:r>
                  <a:rPr lang="ja-JP" altLang="en-US" sz="1200" baseline="0" dirty="0"/>
                  <a:t> </a:t>
                </a:r>
                <a:r>
                  <a:rPr lang="en-US" altLang="ja-JP" sz="1200" baseline="0" dirty="0"/>
                  <a:t>1 km </a:t>
                </a:r>
                <a:r>
                  <a:rPr lang="ja-JP" altLang="en-US" sz="1200" baseline="0" dirty="0"/>
                  <a:t>間隔に対応します</a:t>
                </a:r>
                <a:r>
                  <a:rPr lang="en-US" altLang="ja-JP" sz="1200" baseline="0" dirty="0"/>
                  <a:t>.</a:t>
                </a:r>
                <a:r>
                  <a:rPr lang="ja-JP" altLang="en-US" sz="1200" baseline="0" dirty="0"/>
                  <a:t> </a:t>
                </a:r>
                <a:endParaRPr lang="en-US" altLang="ja-JP" sz="1200" baseline="0" dirty="0"/>
              </a:p>
              <a:p>
                <a:r>
                  <a:rPr kumimoji="1" lang="ja-JP" altLang="en-US" sz="1200" baseline="0" dirty="0"/>
                  <a:t>太陽加熱による日変化はありで</a:t>
                </a:r>
                <a:r>
                  <a:rPr kumimoji="1" lang="en-US" altLang="ja-JP" sz="1200" baseline="0" dirty="0"/>
                  <a:t>,</a:t>
                </a:r>
                <a:r>
                  <a:rPr kumimoji="1" lang="ja-JP" altLang="en-US" sz="1200" baseline="0" dirty="0"/>
                  <a:t> 出力間隔は </a:t>
                </a:r>
                <a:r>
                  <a:rPr kumimoji="1" lang="en-US" altLang="ja-JP" sz="1200" baseline="0" dirty="0"/>
                  <a:t>1 </a:t>
                </a:r>
                <a:r>
                  <a:rPr kumimoji="1" lang="ja-JP" altLang="en-US" sz="1200" baseline="0" dirty="0"/>
                  <a:t>日としています</a:t>
                </a:r>
                <a:r>
                  <a:rPr kumimoji="1" lang="en-US" altLang="ja-JP" sz="1200" baseline="0" dirty="0"/>
                  <a:t>.</a:t>
                </a:r>
                <a:r>
                  <a:rPr kumimoji="1" lang="ja-JP" altLang="en-US" sz="1200" baseline="0" dirty="0"/>
                  <a:t> </a:t>
                </a:r>
                <a:endParaRPr kumimoji="1" lang="en-US" altLang="ja-JP" dirty="0"/>
              </a:p>
            </p:txBody>
          </p:sp>
        </mc:Fallback>
      </mc:AlternateContent>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6</a:t>
            </a:fld>
            <a:endParaRPr kumimoji="1" lang="ja-JP" altLang="en-US"/>
          </a:p>
        </p:txBody>
      </p:sp>
    </p:spTree>
    <p:extLst>
      <p:ext uri="{BB962C8B-B14F-4D97-AF65-F5344CB8AC3E}">
        <p14:creationId xmlns:p14="http://schemas.microsoft.com/office/powerpoint/2010/main" val="114513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ここから実験の結果を見ていきます</a:t>
            </a:r>
            <a:r>
              <a:rPr kumimoji="1" lang="en-US" altLang="ja-JP" dirty="0"/>
              <a:t>.</a:t>
            </a:r>
            <a:r>
              <a:rPr kumimoji="1" lang="ja-JP" altLang="en-US" dirty="0"/>
              <a:t> </a:t>
            </a:r>
            <a:endParaRPr kumimoji="1" lang="en-US" altLang="ja-JP" dirty="0"/>
          </a:p>
          <a:p>
            <a:r>
              <a:rPr kumimoji="1" lang="ja-JP" altLang="en-US" dirty="0"/>
              <a:t>まずは実現された安定度です</a:t>
            </a:r>
            <a:r>
              <a:rPr kumimoji="1" lang="en-US" altLang="ja-JP" dirty="0"/>
              <a:t>.</a:t>
            </a:r>
          </a:p>
          <a:p>
            <a:r>
              <a:rPr kumimoji="1" lang="ja-JP" altLang="en-US" dirty="0"/>
              <a:t>下の図は全球平均した実現された安定度の鉛直分布です</a:t>
            </a:r>
            <a:r>
              <a:rPr kumimoji="1" lang="en-US" altLang="ja-JP" dirty="0"/>
              <a:t>.</a:t>
            </a:r>
            <a:r>
              <a:rPr kumimoji="1" lang="ja-JP" altLang="en-US" dirty="0"/>
              <a:t> 青線は低安定度層を含む </a:t>
            </a:r>
            <a:r>
              <a:rPr kumimoji="1" lang="en-US" altLang="ja-JP" dirty="0"/>
              <a:t>50-60 km </a:t>
            </a:r>
            <a:r>
              <a:rPr kumimoji="1" lang="ja-JP" altLang="en-US" dirty="0"/>
              <a:t>の層を表しています</a:t>
            </a:r>
            <a:r>
              <a:rPr kumimoji="1" lang="en-US" altLang="ja-JP" dirty="0"/>
              <a:t>.</a:t>
            </a:r>
            <a:r>
              <a:rPr kumimoji="1" lang="ja-JP" altLang="en-US" dirty="0"/>
              <a:t> 赤線は </a:t>
            </a:r>
            <a:r>
              <a:rPr kumimoji="1" lang="en-US" altLang="ja-JP" dirty="0"/>
              <a:t>exp1 </a:t>
            </a:r>
            <a:r>
              <a:rPr kumimoji="1" lang="ja-JP" altLang="en-US" dirty="0"/>
              <a:t>の低安定度層における安定度の最小値に沿って引いた線です</a:t>
            </a:r>
            <a:r>
              <a:rPr kumimoji="1" lang="en-US" altLang="ja-JP" dirty="0"/>
              <a:t>.</a:t>
            </a:r>
            <a:r>
              <a:rPr kumimoji="1" lang="ja-JP" altLang="en-US" dirty="0"/>
              <a:t> </a:t>
            </a:r>
            <a:endParaRPr kumimoji="1" lang="en-US" altLang="ja-JP" dirty="0"/>
          </a:p>
          <a:p>
            <a:r>
              <a:rPr kumimoji="1" lang="ja-JP" altLang="en-US" dirty="0"/>
              <a:t>右上の表が下の図からよみとった低安定度層での安定度の値です</a:t>
            </a:r>
            <a:r>
              <a:rPr kumimoji="1" lang="en-US" altLang="ja-JP" dirty="0"/>
              <a:t>.</a:t>
            </a:r>
            <a:r>
              <a:rPr kumimoji="1" lang="ja-JP" altLang="en-US" dirty="0"/>
              <a:t>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狙っていた通り</a:t>
            </a:r>
            <a:r>
              <a:rPr kumimoji="1" lang="en-US" altLang="ja-JP" dirty="0"/>
              <a:t>,</a:t>
            </a:r>
            <a:r>
              <a:rPr kumimoji="1" lang="ja-JP" altLang="en-US" dirty="0"/>
              <a:t> 安定度を</a:t>
            </a:r>
            <a:r>
              <a:rPr lang="ja-JP" altLang="en-US" sz="1200" dirty="0"/>
              <a:t>負に強制すると</a:t>
            </a:r>
            <a:r>
              <a:rPr lang="en-US" altLang="ja-JP" sz="1200" dirty="0"/>
              <a:t>,</a:t>
            </a:r>
            <a:r>
              <a:rPr lang="ja-JP" altLang="en-US" sz="1200" dirty="0"/>
              <a:t> 実現された安定度は中立の値に近づいた</a:t>
            </a:r>
            <a:r>
              <a:rPr lang="en-US" altLang="ja-JP" sz="1200" dirty="0"/>
              <a:t>.</a:t>
            </a:r>
            <a:r>
              <a:rPr lang="ja-JP" altLang="en-US" sz="1200" dirty="0"/>
              <a:t> </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特に</a:t>
            </a:r>
            <a:r>
              <a:rPr lang="en-US" altLang="ja-JP" sz="1200" dirty="0"/>
              <a:t>‐2.0 K/km </a:t>
            </a:r>
            <a:r>
              <a:rPr lang="ja-JP" altLang="en-US" sz="1200" dirty="0"/>
              <a:t>に強制した場合は実現された安定度が </a:t>
            </a:r>
            <a:r>
              <a:rPr lang="en-US" altLang="ja-JP" sz="1200" dirty="0"/>
              <a:t>0.1 K/km </a:t>
            </a:r>
            <a:r>
              <a:rPr lang="ja-JP" altLang="en-US" sz="1200" dirty="0"/>
              <a:t>程度まで小さくなった</a:t>
            </a:r>
            <a:r>
              <a:rPr lang="en-US" altLang="ja-JP" sz="1200" dirty="0"/>
              <a:t>.</a:t>
            </a:r>
            <a:r>
              <a:rPr lang="ja-JP" altLang="en-US" sz="1200" dirty="0"/>
              <a:t> </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7</a:t>
            </a:fld>
            <a:endParaRPr kumimoji="1" lang="ja-JP" altLang="en-US"/>
          </a:p>
        </p:txBody>
      </p:sp>
    </p:spTree>
    <p:extLst>
      <p:ext uri="{BB962C8B-B14F-4D97-AF65-F5344CB8AC3E}">
        <p14:creationId xmlns:p14="http://schemas.microsoft.com/office/powerpoint/2010/main" val="148661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次は東西風です</a:t>
            </a:r>
            <a:r>
              <a:rPr kumimoji="1" lang="en-US" altLang="ja-JP" dirty="0"/>
              <a:t>.</a:t>
            </a:r>
            <a:r>
              <a:rPr kumimoji="1" lang="ja-JP" altLang="en-US" dirty="0"/>
              <a:t>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右図は</a:t>
            </a:r>
            <a:r>
              <a:rPr kumimoji="1" lang="ja-JP" altLang="en-US" sz="1200" dirty="0"/>
              <a:t>東西平均</a:t>
            </a:r>
            <a:r>
              <a:rPr kumimoji="1" lang="en-US" altLang="ja-JP" sz="1200" dirty="0"/>
              <a:t>,</a:t>
            </a:r>
            <a:r>
              <a:rPr kumimoji="1" lang="ja-JP" altLang="en-US" sz="1200" dirty="0"/>
              <a:t> 時間平均した東西風の南北</a:t>
            </a:r>
            <a:r>
              <a:rPr kumimoji="1" lang="en-US" altLang="ja-JP" sz="1200" dirty="0"/>
              <a:t>‐</a:t>
            </a:r>
            <a:r>
              <a:rPr kumimoji="1" lang="ja-JP" altLang="en-US" sz="1200" dirty="0"/>
              <a:t>鉛直断面の分布を表したものになります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Exp5 </a:t>
            </a:r>
            <a:r>
              <a:rPr kumimoji="1" lang="ja-JP" altLang="en-US" sz="1200" dirty="0"/>
              <a:t>つまり</a:t>
            </a:r>
            <a:r>
              <a:rPr kumimoji="1" lang="en-US" altLang="ja-JP" sz="1200" dirty="0"/>
              <a:t>,</a:t>
            </a:r>
            <a:r>
              <a:rPr kumimoji="1" lang="ja-JP" altLang="en-US" sz="1200" dirty="0"/>
              <a:t> </a:t>
            </a:r>
            <a:r>
              <a:rPr kumimoji="1" lang="en-US" altLang="ja-JP" sz="1200" dirty="0"/>
              <a:t>-2.0 K/km </a:t>
            </a:r>
            <a:r>
              <a:rPr kumimoji="1" lang="ja-JP" altLang="en-US" sz="1200" dirty="0"/>
              <a:t>に強制した場合に</a:t>
            </a:r>
            <a:r>
              <a:rPr kumimoji="1" lang="en-US" altLang="ja-JP" sz="1200" dirty="0"/>
              <a:t>,</a:t>
            </a:r>
            <a:r>
              <a:rPr kumimoji="1" lang="ja-JP" altLang="en-US" sz="1200" dirty="0"/>
              <a:t> 明らかに </a:t>
            </a:r>
            <a:r>
              <a:rPr kumimoji="1" lang="en-US" altLang="ja-JP" sz="1200" dirty="0"/>
              <a:t>SR</a:t>
            </a:r>
            <a:r>
              <a:rPr kumimoji="1" lang="ja-JP" altLang="en-US" sz="1200" dirty="0"/>
              <a:t> が弱くなっていることがわかります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安定度の結果と合わせて考えると</a:t>
            </a:r>
            <a:r>
              <a:rPr kumimoji="1" lang="en-US" altLang="ja-JP" sz="1200" dirty="0"/>
              <a:t>,</a:t>
            </a:r>
            <a:r>
              <a:rPr kumimoji="1" lang="ja-JP" altLang="en-US" sz="1200" dirty="0"/>
              <a:t> 安定度を低い値に強制すると</a:t>
            </a:r>
            <a:r>
              <a:rPr kumimoji="1" lang="en-US" altLang="ja-JP" sz="1200" dirty="0"/>
              <a:t>,</a:t>
            </a:r>
            <a:r>
              <a:rPr kumimoji="1" lang="ja-JP" altLang="en-US" sz="1200" dirty="0"/>
              <a:t> 実現される安定度は</a:t>
            </a:r>
            <a:r>
              <a:rPr lang="ja-JP" altLang="en-US" sz="1200" dirty="0"/>
              <a:t>中立の値</a:t>
            </a:r>
            <a:r>
              <a:rPr kumimoji="1" lang="ja-JP" altLang="en-US" sz="1200" dirty="0"/>
              <a:t>に近くなるが</a:t>
            </a:r>
            <a:r>
              <a:rPr kumimoji="1" lang="en-US" altLang="ja-JP" sz="1200" dirty="0"/>
              <a:t>,</a:t>
            </a:r>
            <a:r>
              <a:rPr kumimoji="1" lang="ja-JP" altLang="en-US" sz="1200" dirty="0"/>
              <a:t> スーパーローテーションは弱くなるということが言えます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8</a:t>
            </a:fld>
            <a:endParaRPr kumimoji="1" lang="ja-JP" altLang="en-US"/>
          </a:p>
        </p:txBody>
      </p:sp>
    </p:spTree>
    <p:extLst>
      <p:ext uri="{BB962C8B-B14F-4D97-AF65-F5344CB8AC3E}">
        <p14:creationId xmlns:p14="http://schemas.microsoft.com/office/powerpoint/2010/main" val="3775911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9</a:t>
            </a:fld>
            <a:endParaRPr kumimoji="1" lang="ja-JP" altLang="en-US"/>
          </a:p>
        </p:txBody>
      </p:sp>
    </p:spTree>
    <p:extLst>
      <p:ext uri="{BB962C8B-B14F-4D97-AF65-F5344CB8AC3E}">
        <p14:creationId xmlns:p14="http://schemas.microsoft.com/office/powerpoint/2010/main" val="3490663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11</a:t>
            </a:fld>
            <a:endParaRPr kumimoji="1" lang="ja-JP" altLang="en-US"/>
          </a:p>
        </p:txBody>
      </p:sp>
    </p:spTree>
    <p:extLst>
      <p:ext uri="{BB962C8B-B14F-4D97-AF65-F5344CB8AC3E}">
        <p14:creationId xmlns:p14="http://schemas.microsoft.com/office/powerpoint/2010/main" val="1797337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4949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737473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83736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28155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237159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264283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16677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16167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74393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554546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1892113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65752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1700134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460933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7936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95375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147128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53010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81365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18381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6368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58647C-00FE-406F-838D-BA661F5955AE}" type="datetimeFigureOut">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2302581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108354426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C58647C-00FE-406F-838D-BA661F5955AE}" type="datetimeFigureOut">
              <a:rPr kumimoji="1" lang="ja-JP" altLang="en-US" smtClean="0"/>
              <a:t>2023/2/17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01B97AC-1282-411A-862D-71A72E165109}" type="slidenum">
              <a:rPr kumimoji="1" lang="ja-JP" altLang="en-US" smtClean="0"/>
              <a:t>‹#›</a:t>
            </a:fld>
            <a:endParaRPr kumimoji="1" lang="ja-JP" altLang="en-US"/>
          </a:p>
        </p:txBody>
      </p:sp>
    </p:spTree>
    <p:extLst>
      <p:ext uri="{BB962C8B-B14F-4D97-AF65-F5344CB8AC3E}">
        <p14:creationId xmlns:p14="http://schemas.microsoft.com/office/powerpoint/2010/main" val="3011234790"/>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5C06-EE9A-A291-58E8-2A40B9827430}"/>
              </a:ext>
            </a:extLst>
          </p:cNvPr>
          <p:cNvSpPr>
            <a:spLocks noGrp="1"/>
          </p:cNvSpPr>
          <p:nvPr>
            <p:ph type="ctrTitle"/>
          </p:nvPr>
        </p:nvSpPr>
        <p:spPr>
          <a:xfrm>
            <a:off x="1524000" y="1600200"/>
            <a:ext cx="9144000" cy="1909763"/>
          </a:xfrm>
        </p:spPr>
        <p:txBody>
          <a:bodyPr>
            <a:normAutofit/>
          </a:bodyPr>
          <a:lstStyle/>
          <a:p>
            <a:r>
              <a:rPr kumimoji="1" lang="ja-JP" altLang="en-US" sz="3800" dirty="0"/>
              <a:t>金星大気大循環モデルにおける静的安定度の傾圧不安定への影響</a:t>
            </a:r>
          </a:p>
        </p:txBody>
      </p:sp>
      <p:sp>
        <p:nvSpPr>
          <p:cNvPr id="3" name="字幕 2">
            <a:extLst>
              <a:ext uri="{FF2B5EF4-FFF2-40B4-BE49-F238E27FC236}">
                <a16:creationId xmlns:a16="http://schemas.microsoft.com/office/drawing/2014/main" id="{E576D4C3-BBC3-EC6B-D092-CD71BAA3F0A6}"/>
              </a:ext>
            </a:extLst>
          </p:cNvPr>
          <p:cNvSpPr>
            <a:spLocks noGrp="1"/>
          </p:cNvSpPr>
          <p:nvPr>
            <p:ph type="subTitle" idx="1"/>
          </p:nvPr>
        </p:nvSpPr>
        <p:spPr/>
        <p:txBody>
          <a:bodyPr>
            <a:normAutofit/>
          </a:bodyPr>
          <a:lstStyle/>
          <a:p>
            <a:r>
              <a:rPr kumimoji="1" lang="ja-JP" altLang="en-US" dirty="0"/>
              <a:t>神戸大学 理学部 惑星学科</a:t>
            </a:r>
            <a:endParaRPr kumimoji="1" lang="en-US" altLang="ja-JP" dirty="0"/>
          </a:p>
          <a:p>
            <a:r>
              <a:rPr kumimoji="1" lang="ja-JP" altLang="en-US" dirty="0"/>
              <a:t>流体地球物理学教育研究分野</a:t>
            </a:r>
            <a:r>
              <a:rPr lang="ja-JP" altLang="en-US" dirty="0"/>
              <a:t> </a:t>
            </a:r>
            <a:r>
              <a:rPr kumimoji="1" lang="ja-JP" altLang="en-US" dirty="0"/>
              <a:t>岡田陸</a:t>
            </a:r>
          </a:p>
        </p:txBody>
      </p:sp>
    </p:spTree>
    <p:extLst>
      <p:ext uri="{BB962C8B-B14F-4D97-AF65-F5344CB8AC3E}">
        <p14:creationId xmlns:p14="http://schemas.microsoft.com/office/powerpoint/2010/main" val="282917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06D41FF2-CD91-B1EF-C493-9530C5F3E992}"/>
              </a:ext>
            </a:extLst>
          </p:cNvPr>
          <p:cNvSpPr txBox="1"/>
          <p:nvPr/>
        </p:nvSpPr>
        <p:spPr>
          <a:xfrm>
            <a:off x="266724" y="4224512"/>
            <a:ext cx="8933621" cy="1138773"/>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a:t>赤丸の領域に</a:t>
            </a:r>
            <a:r>
              <a:rPr lang="ja-JP" altLang="en-US" sz="2400" dirty="0"/>
              <a:t>等温位線に沿った</a:t>
            </a:r>
            <a:r>
              <a:rPr kumimoji="1" lang="ja-JP" altLang="en-US" sz="2400" dirty="0"/>
              <a:t>負の渦位勾配が見られる</a:t>
            </a:r>
            <a:endParaRPr kumimoji="1" lang="en-US" altLang="ja-JP" sz="2400" dirty="0"/>
          </a:p>
          <a:p>
            <a:pPr marL="800100" lvl="1" indent="-342900">
              <a:buFont typeface="Wingdings" panose="05000000000000000000" pitchFamily="2" charset="2"/>
              <a:buChar char="ü"/>
            </a:pPr>
            <a:r>
              <a:rPr kumimoji="1" lang="en-US" altLang="ja-JP" sz="2000" dirty="0"/>
              <a:t>exp5 </a:t>
            </a:r>
            <a:r>
              <a:rPr kumimoji="1" lang="ja-JP" altLang="en-US" sz="2000" dirty="0"/>
              <a:t>の中緯度はやや不明瞭</a:t>
            </a:r>
            <a:endParaRPr kumimoji="1" lang="en-US" altLang="ja-JP" sz="2000" dirty="0"/>
          </a:p>
          <a:p>
            <a:pPr marL="342900" indent="-342900">
              <a:buFont typeface="Arial" panose="020B0604020202020204" pitchFamily="34" charset="0"/>
              <a:buChar char="•"/>
            </a:pPr>
            <a:r>
              <a:rPr kumimoji="1" lang="ja-JP" altLang="en-US" sz="2400" dirty="0"/>
              <a:t>いずれの場合も</a:t>
            </a:r>
            <a:r>
              <a:rPr lang="ja-JP" altLang="en-US" sz="2400" dirty="0"/>
              <a:t>等温位線に沿った逆勾配が存在する</a:t>
            </a:r>
            <a:endParaRPr lang="en-US" altLang="ja-JP" sz="2400" dirty="0"/>
          </a:p>
        </p:txBody>
      </p:sp>
      <p:pic>
        <p:nvPicPr>
          <p:cNvPr id="11" name="図 10" descr="ダイアグラム&#10;&#10;自動的に生成された説明">
            <a:extLst>
              <a:ext uri="{FF2B5EF4-FFF2-40B4-BE49-F238E27FC236}">
                <a16:creationId xmlns:a16="http://schemas.microsoft.com/office/drawing/2014/main" id="{C91A38FE-1FCD-0F2D-0B70-E6DD1F1A7CF4}"/>
              </a:ext>
            </a:extLst>
          </p:cNvPr>
          <p:cNvPicPr>
            <a:picLocks noChangeAspect="1"/>
          </p:cNvPicPr>
          <p:nvPr/>
        </p:nvPicPr>
        <p:blipFill rotWithShape="1">
          <a:blip r:embed="rId2">
            <a:extLst>
              <a:ext uri="{28A0092B-C50C-407E-A947-70E740481C1C}">
                <a14:useLocalDpi xmlns:a14="http://schemas.microsoft.com/office/drawing/2010/main" val="0"/>
              </a:ext>
            </a:extLst>
          </a:blip>
          <a:srcRect l="18523" t="7630" r="34474" b="19935"/>
          <a:stretch/>
        </p:blipFill>
        <p:spPr>
          <a:xfrm>
            <a:off x="172033" y="1203568"/>
            <a:ext cx="2418941" cy="2696898"/>
          </a:xfrm>
          <a:prstGeom prst="rect">
            <a:avLst/>
          </a:prstGeom>
        </p:spPr>
      </p:pic>
      <p:pic>
        <p:nvPicPr>
          <p:cNvPr id="12" name="図 11" descr="ダイアグラム&#10;&#10;自動的に生成された説明">
            <a:extLst>
              <a:ext uri="{FF2B5EF4-FFF2-40B4-BE49-F238E27FC236}">
                <a16:creationId xmlns:a16="http://schemas.microsoft.com/office/drawing/2014/main" id="{6B819AB9-162A-EE03-B63B-746FB19E7281}"/>
              </a:ext>
            </a:extLst>
          </p:cNvPr>
          <p:cNvPicPr>
            <a:picLocks noChangeAspect="1"/>
          </p:cNvPicPr>
          <p:nvPr/>
        </p:nvPicPr>
        <p:blipFill rotWithShape="1">
          <a:blip r:embed="rId3">
            <a:extLst>
              <a:ext uri="{28A0092B-C50C-407E-A947-70E740481C1C}">
                <a14:useLocalDpi xmlns:a14="http://schemas.microsoft.com/office/drawing/2010/main" val="0"/>
              </a:ext>
            </a:extLst>
          </a:blip>
          <a:srcRect l="21889" t="7628" r="34452" b="19936"/>
          <a:stretch/>
        </p:blipFill>
        <p:spPr>
          <a:xfrm>
            <a:off x="2590974" y="1203566"/>
            <a:ext cx="2246840" cy="2696897"/>
          </a:xfrm>
          <a:prstGeom prst="rect">
            <a:avLst/>
          </a:prstGeom>
        </p:spPr>
      </p:pic>
      <p:pic>
        <p:nvPicPr>
          <p:cNvPr id="13" name="図 12" descr="ダイアグラム&#10;&#10;自動的に生成された説明">
            <a:extLst>
              <a:ext uri="{FF2B5EF4-FFF2-40B4-BE49-F238E27FC236}">
                <a16:creationId xmlns:a16="http://schemas.microsoft.com/office/drawing/2014/main" id="{4C233499-80AE-15B0-43C3-E3495DF5BF7C}"/>
              </a:ext>
            </a:extLst>
          </p:cNvPr>
          <p:cNvPicPr>
            <a:picLocks noChangeAspect="1"/>
          </p:cNvPicPr>
          <p:nvPr/>
        </p:nvPicPr>
        <p:blipFill rotWithShape="1">
          <a:blip r:embed="rId4">
            <a:extLst>
              <a:ext uri="{28A0092B-C50C-407E-A947-70E740481C1C}">
                <a14:useLocalDpi xmlns:a14="http://schemas.microsoft.com/office/drawing/2010/main" val="0"/>
              </a:ext>
            </a:extLst>
          </a:blip>
          <a:srcRect l="21890" t="7630" r="34452" b="19935"/>
          <a:stretch/>
        </p:blipFill>
        <p:spPr>
          <a:xfrm>
            <a:off x="4837814" y="1203566"/>
            <a:ext cx="2246840" cy="2696897"/>
          </a:xfrm>
          <a:prstGeom prst="rect">
            <a:avLst/>
          </a:prstGeom>
        </p:spPr>
      </p:pic>
      <p:pic>
        <p:nvPicPr>
          <p:cNvPr id="14" name="図 13" descr="ダイアグラム&#10;&#10;自動的に生成された説明">
            <a:extLst>
              <a:ext uri="{FF2B5EF4-FFF2-40B4-BE49-F238E27FC236}">
                <a16:creationId xmlns:a16="http://schemas.microsoft.com/office/drawing/2014/main" id="{D656173F-C093-E8B6-184D-439C41F9567C}"/>
              </a:ext>
            </a:extLst>
          </p:cNvPr>
          <p:cNvPicPr>
            <a:picLocks noChangeAspect="1"/>
          </p:cNvPicPr>
          <p:nvPr/>
        </p:nvPicPr>
        <p:blipFill rotWithShape="1">
          <a:blip r:embed="rId5">
            <a:extLst>
              <a:ext uri="{28A0092B-C50C-407E-A947-70E740481C1C}">
                <a14:useLocalDpi xmlns:a14="http://schemas.microsoft.com/office/drawing/2010/main" val="0"/>
              </a:ext>
            </a:extLst>
          </a:blip>
          <a:srcRect l="21890" t="7628" r="34452" b="19937"/>
          <a:stretch/>
        </p:blipFill>
        <p:spPr>
          <a:xfrm>
            <a:off x="7084655" y="1203566"/>
            <a:ext cx="2246839" cy="2696897"/>
          </a:xfrm>
          <a:prstGeom prst="rect">
            <a:avLst/>
          </a:prstGeom>
        </p:spPr>
      </p:pic>
      <p:pic>
        <p:nvPicPr>
          <p:cNvPr id="15" name="図 14" descr="ダイアグラム&#10;&#10;自動的に生成された説明">
            <a:extLst>
              <a:ext uri="{FF2B5EF4-FFF2-40B4-BE49-F238E27FC236}">
                <a16:creationId xmlns:a16="http://schemas.microsoft.com/office/drawing/2014/main" id="{EB8C38A5-ADC4-4A07-F573-486342B67C84}"/>
              </a:ext>
            </a:extLst>
          </p:cNvPr>
          <p:cNvPicPr>
            <a:picLocks noChangeAspect="1"/>
          </p:cNvPicPr>
          <p:nvPr/>
        </p:nvPicPr>
        <p:blipFill rotWithShape="1">
          <a:blip r:embed="rId6">
            <a:extLst>
              <a:ext uri="{28A0092B-C50C-407E-A947-70E740481C1C}">
                <a14:useLocalDpi xmlns:a14="http://schemas.microsoft.com/office/drawing/2010/main" val="0"/>
              </a:ext>
            </a:extLst>
          </a:blip>
          <a:srcRect l="21891" t="7626" r="23611" b="19938"/>
          <a:stretch/>
        </p:blipFill>
        <p:spPr>
          <a:xfrm>
            <a:off x="9331494" y="1203566"/>
            <a:ext cx="2804751" cy="2696898"/>
          </a:xfrm>
          <a:prstGeom prst="rect">
            <a:avLst/>
          </a:prstGeom>
        </p:spPr>
      </p:pic>
      <p:sp>
        <p:nvSpPr>
          <p:cNvPr id="18" name="矢印: 右 17">
            <a:extLst>
              <a:ext uri="{FF2B5EF4-FFF2-40B4-BE49-F238E27FC236}">
                <a16:creationId xmlns:a16="http://schemas.microsoft.com/office/drawing/2014/main" id="{08F69296-9246-BE33-9ECF-5580525CB13C}"/>
              </a:ext>
            </a:extLst>
          </p:cNvPr>
          <p:cNvSpPr/>
          <p:nvPr/>
        </p:nvSpPr>
        <p:spPr>
          <a:xfrm>
            <a:off x="526744" y="5517846"/>
            <a:ext cx="457244" cy="287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B90BDBB-F355-5857-96D2-F3B10EDE111A}"/>
              </a:ext>
            </a:extLst>
          </p:cNvPr>
          <p:cNvSpPr txBox="1"/>
          <p:nvPr/>
        </p:nvSpPr>
        <p:spPr>
          <a:xfrm>
            <a:off x="983988" y="5430954"/>
            <a:ext cx="4483651" cy="461665"/>
          </a:xfrm>
          <a:prstGeom prst="rect">
            <a:avLst/>
          </a:prstGeom>
          <a:noFill/>
        </p:spPr>
        <p:txBody>
          <a:bodyPr wrap="square" rtlCol="0">
            <a:spAutoFit/>
          </a:bodyPr>
          <a:lstStyle/>
          <a:p>
            <a:r>
              <a:rPr kumimoji="1" lang="ja-JP" altLang="en-US" sz="2400" dirty="0">
                <a:solidFill>
                  <a:srgbClr val="FF0000"/>
                </a:solidFill>
              </a:rPr>
              <a:t>いずれも傾圧不安定は起こりうる</a:t>
            </a:r>
          </a:p>
        </p:txBody>
      </p:sp>
      <p:sp>
        <p:nvSpPr>
          <p:cNvPr id="20" name="テキスト ボックス 19">
            <a:extLst>
              <a:ext uri="{FF2B5EF4-FFF2-40B4-BE49-F238E27FC236}">
                <a16:creationId xmlns:a16="http://schemas.microsoft.com/office/drawing/2014/main" id="{21931511-0850-B6FE-EDC1-DDF31D540B1F}"/>
              </a:ext>
            </a:extLst>
          </p:cNvPr>
          <p:cNvSpPr txBox="1"/>
          <p:nvPr/>
        </p:nvSpPr>
        <p:spPr>
          <a:xfrm>
            <a:off x="266724" y="781050"/>
            <a:ext cx="6895175" cy="400110"/>
          </a:xfrm>
          <a:prstGeom prst="rect">
            <a:avLst/>
          </a:prstGeom>
          <a:noFill/>
        </p:spPr>
        <p:txBody>
          <a:bodyPr wrap="square" rtlCol="0">
            <a:spAutoFit/>
          </a:bodyPr>
          <a:lstStyle/>
          <a:p>
            <a:r>
              <a:rPr kumimoji="1" lang="ja-JP" altLang="en-US" sz="2000" dirty="0"/>
              <a:t>渦位 </a:t>
            </a:r>
            <a:r>
              <a:rPr kumimoji="1" lang="en-US" altLang="ja-JP" sz="2000" dirty="0"/>
              <a:t>(</a:t>
            </a:r>
            <a:r>
              <a:rPr kumimoji="1" lang="ja-JP" altLang="en-US" sz="2000" dirty="0"/>
              <a:t>色</a:t>
            </a:r>
            <a:r>
              <a:rPr kumimoji="1" lang="en-US" altLang="ja-JP" sz="2000" dirty="0"/>
              <a:t>)</a:t>
            </a:r>
            <a:r>
              <a:rPr kumimoji="1" lang="ja-JP" altLang="en-US" sz="2000" dirty="0"/>
              <a:t> と温位 </a:t>
            </a:r>
            <a:r>
              <a:rPr kumimoji="1" lang="en-US" altLang="ja-JP" sz="2000" dirty="0"/>
              <a:t>(</a:t>
            </a:r>
            <a:r>
              <a:rPr kumimoji="1" lang="ja-JP" altLang="en-US" sz="2000" dirty="0"/>
              <a:t>等値線</a:t>
            </a:r>
            <a:r>
              <a:rPr kumimoji="1" lang="en-US" altLang="ja-JP" sz="2000" dirty="0"/>
              <a:t>)</a:t>
            </a:r>
            <a:r>
              <a:rPr kumimoji="1" lang="ja-JP" altLang="en-US" sz="2000" dirty="0"/>
              <a:t> </a:t>
            </a:r>
          </a:p>
        </p:txBody>
      </p:sp>
      <p:sp>
        <p:nvSpPr>
          <p:cNvPr id="21" name="楕円 20">
            <a:extLst>
              <a:ext uri="{FF2B5EF4-FFF2-40B4-BE49-F238E27FC236}">
                <a16:creationId xmlns:a16="http://schemas.microsoft.com/office/drawing/2014/main" id="{C333FD6F-5BFC-F54A-CFBD-AA46119A3364}"/>
              </a:ext>
            </a:extLst>
          </p:cNvPr>
          <p:cNvSpPr/>
          <p:nvPr/>
        </p:nvSpPr>
        <p:spPr>
          <a:xfrm rot="20961662">
            <a:off x="649581" y="2315304"/>
            <a:ext cx="226506" cy="5859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22A547B5-7CA1-0C17-9A6F-523374574E59}"/>
              </a:ext>
            </a:extLst>
          </p:cNvPr>
          <p:cNvSpPr/>
          <p:nvPr/>
        </p:nvSpPr>
        <p:spPr>
          <a:xfrm rot="19165983">
            <a:off x="1507684" y="2696128"/>
            <a:ext cx="402812" cy="5859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F2B76CB1-0148-42BB-595F-BA329A2476B5}"/>
              </a:ext>
            </a:extLst>
          </p:cNvPr>
          <p:cNvSpPr/>
          <p:nvPr/>
        </p:nvSpPr>
        <p:spPr>
          <a:xfrm rot="20961662">
            <a:off x="2862240" y="2261472"/>
            <a:ext cx="167290" cy="479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39FBF8ED-E9B0-2D17-AAB8-FF9B002BB248}"/>
              </a:ext>
            </a:extLst>
          </p:cNvPr>
          <p:cNvSpPr/>
          <p:nvPr/>
        </p:nvSpPr>
        <p:spPr>
          <a:xfrm rot="17156085">
            <a:off x="4038748" y="2404791"/>
            <a:ext cx="325556" cy="8976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C9BF4709-D4CE-557F-7CCC-5A4704CBD289}"/>
              </a:ext>
            </a:extLst>
          </p:cNvPr>
          <p:cNvSpPr/>
          <p:nvPr/>
        </p:nvSpPr>
        <p:spPr>
          <a:xfrm rot="17156085">
            <a:off x="6337777" y="2382944"/>
            <a:ext cx="325556" cy="8976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5A44FE80-4A00-0381-3554-8E8688A15425}"/>
              </a:ext>
            </a:extLst>
          </p:cNvPr>
          <p:cNvSpPr/>
          <p:nvPr/>
        </p:nvSpPr>
        <p:spPr>
          <a:xfrm rot="17156085">
            <a:off x="8529414" y="2629949"/>
            <a:ext cx="253900" cy="688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FD5B212C-5D31-192F-B877-36BC6D44FB54}"/>
              </a:ext>
            </a:extLst>
          </p:cNvPr>
          <p:cNvSpPr/>
          <p:nvPr/>
        </p:nvSpPr>
        <p:spPr>
          <a:xfrm rot="20961662">
            <a:off x="5080557" y="2309899"/>
            <a:ext cx="176552" cy="479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165FC0C9-CAFC-AC3F-A6D3-214B6DEF3652}"/>
              </a:ext>
            </a:extLst>
          </p:cNvPr>
          <p:cNvSpPr/>
          <p:nvPr/>
        </p:nvSpPr>
        <p:spPr>
          <a:xfrm rot="20961662">
            <a:off x="7431502" y="2292534"/>
            <a:ext cx="378533" cy="330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C4FE7594-19D4-33CA-426E-EC701DE61858}"/>
              </a:ext>
            </a:extLst>
          </p:cNvPr>
          <p:cNvSpPr/>
          <p:nvPr/>
        </p:nvSpPr>
        <p:spPr>
          <a:xfrm rot="20168741">
            <a:off x="9617977" y="2287155"/>
            <a:ext cx="751111" cy="10755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8CE5018B-4903-0B0F-B374-D9C1C039B591}"/>
              </a:ext>
            </a:extLst>
          </p:cNvPr>
          <p:cNvSpPr/>
          <p:nvPr/>
        </p:nvSpPr>
        <p:spPr>
          <a:xfrm rot="19355205">
            <a:off x="10652734" y="2485374"/>
            <a:ext cx="171804" cy="713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1">
            <a:extLst>
              <a:ext uri="{FF2B5EF4-FFF2-40B4-BE49-F238E27FC236}">
                <a16:creationId xmlns:a16="http://schemas.microsoft.com/office/drawing/2014/main" id="{F015D0DF-9E73-EF05-8F38-E5C9E20A9A9B}"/>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 </a:t>
            </a:r>
            <a:r>
              <a:rPr lang="ja-JP" altLang="en-US" dirty="0"/>
              <a:t>渦位 </a:t>
            </a:r>
            <a:r>
              <a:rPr lang="en-US" altLang="ja-JP" dirty="0"/>
              <a:t>–</a:t>
            </a:r>
            <a:endParaRPr kumimoji="1" lang="ja-JP" altLang="en-US" dirty="0"/>
          </a:p>
        </p:txBody>
      </p:sp>
    </p:spTree>
    <p:extLst>
      <p:ext uri="{BB962C8B-B14F-4D97-AF65-F5344CB8AC3E}">
        <p14:creationId xmlns:p14="http://schemas.microsoft.com/office/powerpoint/2010/main" val="313279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 テーブル&#10;&#10;自動的に生成された説明">
            <a:extLst>
              <a:ext uri="{FF2B5EF4-FFF2-40B4-BE49-F238E27FC236}">
                <a16:creationId xmlns:a16="http://schemas.microsoft.com/office/drawing/2014/main" id="{34A23A6C-5926-FFC2-A3B4-9F9F1FC0D286}"/>
              </a:ext>
            </a:extLst>
          </p:cNvPr>
          <p:cNvPicPr>
            <a:picLocks noChangeAspect="1"/>
          </p:cNvPicPr>
          <p:nvPr/>
        </p:nvPicPr>
        <p:blipFill rotWithShape="1">
          <a:blip r:embed="rId3">
            <a:extLst>
              <a:ext uri="{28A0092B-C50C-407E-A947-70E740481C1C}">
                <a14:useLocalDpi xmlns:a14="http://schemas.microsoft.com/office/drawing/2010/main" val="0"/>
              </a:ext>
            </a:extLst>
          </a:blip>
          <a:srcRect l="18929" t="7830" r="33937" b="19992"/>
          <a:stretch/>
        </p:blipFill>
        <p:spPr>
          <a:xfrm>
            <a:off x="452331" y="2702597"/>
            <a:ext cx="3085362" cy="3417995"/>
          </a:xfrm>
          <a:prstGeom prst="rect">
            <a:avLst/>
          </a:prstGeom>
        </p:spPr>
      </p:pic>
      <p:sp>
        <p:nvSpPr>
          <p:cNvPr id="10" name="テキスト ボックス 9">
            <a:extLst>
              <a:ext uri="{FF2B5EF4-FFF2-40B4-BE49-F238E27FC236}">
                <a16:creationId xmlns:a16="http://schemas.microsoft.com/office/drawing/2014/main" id="{30C60879-B069-439D-66AD-C3E36C909C7E}"/>
              </a:ext>
            </a:extLst>
          </p:cNvPr>
          <p:cNvSpPr txBox="1"/>
          <p:nvPr/>
        </p:nvSpPr>
        <p:spPr>
          <a:xfrm>
            <a:off x="574348" y="2285941"/>
            <a:ext cx="3652344" cy="369332"/>
          </a:xfrm>
          <a:prstGeom prst="rect">
            <a:avLst/>
          </a:prstGeom>
          <a:noFill/>
        </p:spPr>
        <p:txBody>
          <a:bodyPr wrap="square">
            <a:spAutoFit/>
          </a:bodyPr>
          <a:lstStyle/>
          <a:p>
            <a:r>
              <a:rPr kumimoji="1" lang="ja-JP" altLang="en-US" sz="1800" dirty="0"/>
              <a:t>渦熱輸送 </a:t>
            </a:r>
            <a:r>
              <a:rPr kumimoji="1" lang="en-US" altLang="ja-JP" sz="1800" dirty="0"/>
              <a:t>(</a:t>
            </a:r>
            <a:r>
              <a:rPr kumimoji="1" lang="ja-JP" altLang="en-US" sz="1800" dirty="0"/>
              <a:t>ベクトル</a:t>
            </a:r>
            <a:r>
              <a:rPr kumimoji="1" lang="en-US" altLang="ja-JP" sz="1800" dirty="0"/>
              <a:t>)</a:t>
            </a:r>
            <a:r>
              <a:rPr kumimoji="1" lang="ja-JP" altLang="en-US" sz="1800" dirty="0"/>
              <a:t> とその収束 </a:t>
            </a:r>
            <a:r>
              <a:rPr kumimoji="1" lang="en-US" altLang="ja-JP" sz="1800" dirty="0"/>
              <a:t>(</a:t>
            </a:r>
            <a:r>
              <a:rPr kumimoji="1" lang="ja-JP" altLang="en-US" sz="1800" dirty="0"/>
              <a:t>色</a:t>
            </a:r>
            <a:r>
              <a:rPr kumimoji="1" lang="en-US" altLang="ja-JP" sz="1800" dirty="0"/>
              <a:t>)</a:t>
            </a:r>
            <a:r>
              <a:rPr kumimoji="1" lang="ja-JP" altLang="en-US" sz="1800" dirty="0"/>
              <a:t> </a:t>
            </a:r>
          </a:p>
        </p:txBody>
      </p:sp>
      <p:sp>
        <p:nvSpPr>
          <p:cNvPr id="9" name="テキスト ボックス 8">
            <a:extLst>
              <a:ext uri="{FF2B5EF4-FFF2-40B4-BE49-F238E27FC236}">
                <a16:creationId xmlns:a16="http://schemas.microsoft.com/office/drawing/2014/main" id="{50248FA4-5E17-0CE5-1EED-B22366FE7C3B}"/>
              </a:ext>
            </a:extLst>
          </p:cNvPr>
          <p:cNvSpPr txBox="1"/>
          <p:nvPr/>
        </p:nvSpPr>
        <p:spPr>
          <a:xfrm>
            <a:off x="5750684" y="3369209"/>
            <a:ext cx="6260993" cy="1354217"/>
          </a:xfrm>
          <a:prstGeom prst="rect">
            <a:avLst/>
          </a:prstGeom>
          <a:noFill/>
        </p:spPr>
        <p:txBody>
          <a:bodyPr wrap="square">
            <a:spAutoFit/>
          </a:bodyPr>
          <a:lstStyle/>
          <a:p>
            <a:pPr marL="342900" indent="-342900">
              <a:buFont typeface="Wingdings" panose="05000000000000000000" pitchFamily="2" charset="2"/>
              <a:buChar char="u"/>
            </a:pPr>
            <a:r>
              <a:rPr kumimoji="1" lang="en-US" altLang="ja-JP" sz="2200" dirty="0"/>
              <a:t>exp1 (</a:t>
            </a:r>
            <a:r>
              <a:rPr kumimoji="1" lang="en-US" altLang="ja-JP" sz="2200" dirty="0" err="1"/>
              <a:t>Kashimura</a:t>
            </a:r>
            <a:r>
              <a:rPr kumimoji="1" lang="en-US" altLang="ja-JP" sz="2200" dirty="0"/>
              <a:t> et al. 2019</a:t>
            </a:r>
            <a:r>
              <a:rPr kumimoji="1" lang="ja-JP" altLang="en-US" sz="2200" dirty="0"/>
              <a:t> と同じ設定</a:t>
            </a:r>
            <a:r>
              <a:rPr kumimoji="1" lang="en-US" altLang="ja-JP" sz="2200" dirty="0"/>
              <a:t>) </a:t>
            </a:r>
            <a:r>
              <a:rPr kumimoji="1" lang="ja-JP" altLang="en-US" sz="2200" dirty="0"/>
              <a:t>の結果</a:t>
            </a:r>
            <a:endParaRPr lang="en-US" altLang="ja-JP" sz="2200" dirty="0"/>
          </a:p>
          <a:p>
            <a:pPr marL="800100" lvl="1" indent="-342900">
              <a:buFont typeface="Arial" panose="020B0604020202020204" pitchFamily="34" charset="0"/>
              <a:buChar char="•"/>
            </a:pPr>
            <a:r>
              <a:rPr lang="ja-JP" altLang="en-US" sz="2000" dirty="0"/>
              <a:t>高緯度と中緯度に極向きかつ上向きの渦熱輸送が大きい領域が見られる</a:t>
            </a:r>
            <a:endParaRPr lang="en-US" altLang="ja-JP" sz="2000" dirty="0"/>
          </a:p>
          <a:p>
            <a:r>
              <a:rPr lang="ja-JP" altLang="en-US" sz="2000" dirty="0"/>
              <a:t>                 </a:t>
            </a:r>
            <a:r>
              <a:rPr lang="ja-JP" altLang="en-US" sz="2000" u="sng" dirty="0">
                <a:solidFill>
                  <a:srgbClr val="FF0000"/>
                </a:solidFill>
              </a:rPr>
              <a:t>傾圧不安定が発生している</a:t>
            </a: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F0D031B2-9415-4299-4579-D0AD59013389}"/>
                  </a:ext>
                </a:extLst>
              </p:cNvPr>
              <p:cNvSpPr txBox="1"/>
              <p:nvPr/>
            </p:nvSpPr>
            <p:spPr>
              <a:xfrm>
                <a:off x="3149384" y="2841257"/>
                <a:ext cx="3489600" cy="485005"/>
              </a:xfrm>
              <a:prstGeom prst="rect">
                <a:avLst/>
              </a:prstGeom>
              <a:noFill/>
            </p:spPr>
            <p:txBody>
              <a:bodyPr wrap="square" rtlCol="0">
                <a:spAutoFit/>
              </a:bodyPr>
              <a:lstStyle/>
              <a:p>
                <a:r>
                  <a:rPr kumimoji="1" lang="ja-JP" altLang="en-US" sz="1200" dirty="0"/>
                  <a:t>ベクトル </a:t>
                </a:r>
                <a:r>
                  <a:rPr kumimoji="1" lang="en-US" altLang="ja-JP" sz="1200" dirty="0"/>
                  <a:t>: (</a:t>
                </a:r>
                <a14:m>
                  <m:oMath xmlns:m="http://schemas.openxmlformats.org/officeDocument/2006/math">
                    <m:bar>
                      <m:barPr>
                        <m:pos m:val="top"/>
                        <m:ctrlPr>
                          <a:rPr kumimoji="1" lang="en-US" altLang="ja-JP" sz="1200" i="1" smtClean="0">
                            <a:latin typeface="Cambria Math" panose="02040503050406030204" pitchFamily="18" charset="0"/>
                          </a:rPr>
                        </m:ctrlPr>
                      </m:barPr>
                      <m:e>
                        <m:r>
                          <a:rPr kumimoji="1" lang="en-US" altLang="ja-JP" sz="1200" i="1" smtClean="0">
                            <a:latin typeface="Cambria Math" panose="02040503050406030204" pitchFamily="18" charset="0"/>
                          </a:rPr>
                          <m:t>𝜌</m:t>
                        </m:r>
                        <m:sSup>
                          <m:sSupPr>
                            <m:ctrlPr>
                              <a:rPr kumimoji="1" lang="en-US" altLang="ja-JP" sz="1200" i="1" smtClean="0">
                                <a:latin typeface="Cambria Math" panose="02040503050406030204" pitchFamily="18" charset="0"/>
                              </a:rPr>
                            </m:ctrlPr>
                          </m:sSupPr>
                          <m:e>
                            <m:r>
                              <a:rPr kumimoji="1" lang="en-US" altLang="ja-JP" sz="1200" i="1" smtClean="0">
                                <a:latin typeface="Cambria Math" panose="02040503050406030204" pitchFamily="18" charset="0"/>
                              </a:rPr>
                              <m:t>𝑣</m:t>
                            </m:r>
                          </m:e>
                          <m:sup>
                            <m:r>
                              <a:rPr kumimoji="1" lang="en-US" altLang="ja-JP" sz="1200" i="1" smtClean="0">
                                <a:latin typeface="Cambria Math" panose="02040503050406030204" pitchFamily="18" charset="0"/>
                              </a:rPr>
                              <m:t>′</m:t>
                            </m:r>
                          </m:sup>
                        </m:sSup>
                        <m:sSup>
                          <m:sSupPr>
                            <m:ctrlPr>
                              <a:rPr kumimoji="1" lang="en-US" altLang="ja-JP" sz="1200" i="1" smtClean="0">
                                <a:latin typeface="Cambria Math" panose="02040503050406030204" pitchFamily="18" charset="0"/>
                              </a:rPr>
                            </m:ctrlPr>
                          </m:sSupPr>
                          <m:e>
                            <m:r>
                              <a:rPr kumimoji="1" lang="en-US" altLang="ja-JP" sz="1200" i="1" smtClean="0">
                                <a:latin typeface="Cambria Math" panose="02040503050406030204" pitchFamily="18" charset="0"/>
                              </a:rPr>
                              <m:t>𝜃</m:t>
                            </m:r>
                          </m:e>
                          <m:sup>
                            <m:r>
                              <a:rPr kumimoji="1" lang="en-US" altLang="ja-JP" sz="1200" i="1" smtClean="0">
                                <a:latin typeface="Cambria Math" panose="02040503050406030204" pitchFamily="18" charset="0"/>
                              </a:rPr>
                              <m:t>′</m:t>
                            </m:r>
                          </m:sup>
                        </m:sSup>
                      </m:e>
                    </m:bar>
                    <m:r>
                      <a:rPr kumimoji="1" lang="en-US" altLang="ja-JP" sz="1200" i="1" smtClean="0">
                        <a:latin typeface="Cambria Math" panose="02040503050406030204" pitchFamily="18" charset="0"/>
                      </a:rPr>
                      <m:t>,</m:t>
                    </m:r>
                    <m:bar>
                      <m:barPr>
                        <m:pos m:val="top"/>
                        <m:ctrlPr>
                          <a:rPr kumimoji="1" lang="en-US" altLang="ja-JP" sz="1200" i="1" smtClean="0">
                            <a:latin typeface="Cambria Math" panose="02040503050406030204" pitchFamily="18" charset="0"/>
                          </a:rPr>
                        </m:ctrlPr>
                      </m:barPr>
                      <m:e>
                        <m:r>
                          <a:rPr kumimoji="1" lang="en-US" altLang="ja-JP" sz="1200" i="1" smtClean="0">
                            <a:latin typeface="Cambria Math" panose="02040503050406030204" pitchFamily="18" charset="0"/>
                          </a:rPr>
                          <m:t>𝜌</m:t>
                        </m:r>
                        <m:sSup>
                          <m:sSupPr>
                            <m:ctrlPr>
                              <a:rPr kumimoji="1" lang="en-US" altLang="ja-JP" sz="1200" i="1" smtClean="0">
                                <a:latin typeface="Cambria Math" panose="02040503050406030204" pitchFamily="18" charset="0"/>
                              </a:rPr>
                            </m:ctrlPr>
                          </m:sSupPr>
                          <m:e>
                            <m:r>
                              <a:rPr kumimoji="1" lang="en-US" altLang="ja-JP" sz="1200" i="1" smtClean="0">
                                <a:latin typeface="Cambria Math" panose="02040503050406030204" pitchFamily="18" charset="0"/>
                              </a:rPr>
                              <m:t>𝑤</m:t>
                            </m:r>
                          </m:e>
                          <m:sup>
                            <m:r>
                              <a:rPr kumimoji="1" lang="en-US" altLang="ja-JP" sz="1200" i="1" smtClean="0">
                                <a:latin typeface="Cambria Math" panose="02040503050406030204" pitchFamily="18" charset="0"/>
                              </a:rPr>
                              <m:t>′</m:t>
                            </m:r>
                          </m:sup>
                        </m:sSup>
                        <m:sSup>
                          <m:sSupPr>
                            <m:ctrlPr>
                              <a:rPr kumimoji="1" lang="en-US" altLang="ja-JP" sz="1200" i="1" smtClean="0">
                                <a:latin typeface="Cambria Math" panose="02040503050406030204" pitchFamily="18" charset="0"/>
                              </a:rPr>
                            </m:ctrlPr>
                          </m:sSupPr>
                          <m:e>
                            <m:r>
                              <a:rPr kumimoji="1" lang="en-US" altLang="ja-JP" sz="1200" i="1" smtClean="0">
                                <a:latin typeface="Cambria Math" panose="02040503050406030204" pitchFamily="18" charset="0"/>
                              </a:rPr>
                              <m:t>𝜃</m:t>
                            </m:r>
                          </m:e>
                          <m:sup>
                            <m:r>
                              <a:rPr kumimoji="1" lang="en-US" altLang="ja-JP" sz="1200" i="1" smtClean="0">
                                <a:latin typeface="Cambria Math" panose="02040503050406030204" pitchFamily="18" charset="0"/>
                              </a:rPr>
                              <m:t>′</m:t>
                            </m:r>
                          </m:sup>
                        </m:sSup>
                      </m:e>
                    </m:bar>
                  </m:oMath>
                </a14:m>
                <a:r>
                  <a:rPr kumimoji="1" lang="en-US" altLang="ja-JP" sz="1200" dirty="0"/>
                  <a:t>) </a:t>
                </a:r>
                <a14:m>
                  <m:oMath xmlns:m="http://schemas.openxmlformats.org/officeDocument/2006/math">
                    <m:r>
                      <m:rPr>
                        <m:nor/>
                      </m:rPr>
                      <a:rPr kumimoji="1" lang="en-US" altLang="ja-JP" sz="1200">
                        <a:latin typeface="Cambria Math" panose="02040503050406030204" pitchFamily="18" charset="0"/>
                      </a:rPr>
                      <m:t>[</m:t>
                    </m:r>
                    <m:r>
                      <m:rPr>
                        <m:nor/>
                      </m:rPr>
                      <a:rPr kumimoji="1" lang="en-US" altLang="ja-JP" sz="1200">
                        <a:latin typeface="Cambria Math" panose="02040503050406030204" pitchFamily="18" charset="0"/>
                      </a:rPr>
                      <m:t>K</m:t>
                    </m:r>
                    <m:r>
                      <m:rPr>
                        <m:nor/>
                      </m:rPr>
                      <a:rPr kumimoji="1" lang="en-US" altLang="ja-JP" sz="1200">
                        <a:latin typeface="Cambria Math" panose="02040503050406030204" pitchFamily="18" charset="0"/>
                      </a:rPr>
                      <m:t> </m:t>
                    </m:r>
                    <m:r>
                      <m:rPr>
                        <m:nor/>
                      </m:rPr>
                      <a:rPr kumimoji="1" lang="en-US" altLang="ja-JP" sz="1200">
                        <a:latin typeface="Cambria Math" panose="02040503050406030204" pitchFamily="18" charset="0"/>
                      </a:rPr>
                      <m:t>kg</m:t>
                    </m:r>
                    <m:r>
                      <m:rPr>
                        <m:nor/>
                      </m:rPr>
                      <a:rPr kumimoji="1" lang="en-US" altLang="ja-JP" sz="1200">
                        <a:latin typeface="Cambria Math" panose="02040503050406030204" pitchFamily="18" charset="0"/>
                      </a:rPr>
                      <m:t> </m:t>
                    </m:r>
                    <m:sSup>
                      <m:sSupPr>
                        <m:ctrlPr>
                          <a:rPr kumimoji="1" lang="en-US" altLang="ja-JP" sz="1200" i="1">
                            <a:latin typeface="Cambria Math" panose="02040503050406030204" pitchFamily="18" charset="0"/>
                          </a:rPr>
                        </m:ctrlPr>
                      </m:sSupPr>
                      <m:e>
                        <m:r>
                          <m:rPr>
                            <m:nor/>
                          </m:rPr>
                          <a:rPr kumimoji="1" lang="en-US" altLang="ja-JP" sz="1200">
                            <a:latin typeface="Cambria Math" panose="02040503050406030204" pitchFamily="18" charset="0"/>
                          </a:rPr>
                          <m:t>m</m:t>
                        </m:r>
                      </m:e>
                      <m:sup>
                        <m:r>
                          <m:rPr>
                            <m:nor/>
                          </m:rPr>
                          <a:rPr kumimoji="1" lang="en-US" altLang="ja-JP" sz="1200">
                            <a:latin typeface="Cambria Math" panose="02040503050406030204" pitchFamily="18" charset="0"/>
                          </a:rPr>
                          <m:t>−</m:t>
                        </m:r>
                        <m:r>
                          <a:rPr kumimoji="1" lang="en-US" altLang="ja-JP" sz="1200" i="1">
                            <a:latin typeface="Cambria Math" panose="02040503050406030204" pitchFamily="18" charset="0"/>
                          </a:rPr>
                          <m:t>2</m:t>
                        </m:r>
                      </m:sup>
                    </m:sSup>
                    <m:sSup>
                      <m:sSupPr>
                        <m:ctrlPr>
                          <a:rPr kumimoji="1" lang="en-US" altLang="ja-JP" sz="1200" i="1">
                            <a:latin typeface="Cambria Math" panose="02040503050406030204" pitchFamily="18" charset="0"/>
                          </a:rPr>
                        </m:ctrlPr>
                      </m:sSupPr>
                      <m:e>
                        <m:r>
                          <m:rPr>
                            <m:nor/>
                          </m:rPr>
                          <a:rPr kumimoji="1" lang="en-US" altLang="ja-JP" sz="1200">
                            <a:latin typeface="Cambria Math" panose="02040503050406030204" pitchFamily="18" charset="0"/>
                          </a:rPr>
                          <m:t>s</m:t>
                        </m:r>
                      </m:e>
                      <m:sup>
                        <m:r>
                          <m:rPr>
                            <m:nor/>
                          </m:rPr>
                          <a:rPr kumimoji="1" lang="en-US" altLang="ja-JP" sz="1200">
                            <a:latin typeface="Cambria Math" panose="02040503050406030204" pitchFamily="18" charset="0"/>
                          </a:rPr>
                          <m:t>−</m:t>
                        </m:r>
                        <m:r>
                          <a:rPr kumimoji="1" lang="en-US" altLang="ja-JP" sz="1200" i="1">
                            <a:latin typeface="Cambria Math" panose="02040503050406030204" pitchFamily="18" charset="0"/>
                          </a:rPr>
                          <m:t>1</m:t>
                        </m:r>
                      </m:sup>
                    </m:sSup>
                    <m:r>
                      <a:rPr kumimoji="1" lang="en-US" altLang="ja-JP" sz="1200" i="1">
                        <a:latin typeface="Cambria Math" panose="02040503050406030204" pitchFamily="18" charset="0"/>
                      </a:rPr>
                      <m:t>]</m:t>
                    </m:r>
                  </m:oMath>
                </a14:m>
                <a:endParaRPr kumimoji="1" lang="ja-JP" altLang="en-US" sz="1200" dirty="0"/>
              </a:p>
              <a:p>
                <a:endParaRPr kumimoji="1" lang="ja-JP" altLang="en-US" sz="1200" dirty="0"/>
              </a:p>
            </p:txBody>
          </p:sp>
        </mc:Choice>
        <mc:Fallback xmlns="">
          <p:sp>
            <p:nvSpPr>
              <p:cNvPr id="11" name="テキスト ボックス 10">
                <a:extLst>
                  <a:ext uri="{FF2B5EF4-FFF2-40B4-BE49-F238E27FC236}">
                    <a16:creationId xmlns:a16="http://schemas.microsoft.com/office/drawing/2014/main" id="{F0D031B2-9415-4299-4579-D0AD59013389}"/>
                  </a:ext>
                </a:extLst>
              </p:cNvPr>
              <p:cNvSpPr txBox="1">
                <a:spLocks noRot="1" noChangeAspect="1" noMove="1" noResize="1" noEditPoints="1" noAdjustHandles="1" noChangeArrowheads="1" noChangeShapeType="1" noTextEdit="1"/>
              </p:cNvSpPr>
              <p:nvPr/>
            </p:nvSpPr>
            <p:spPr>
              <a:xfrm>
                <a:off x="3149384" y="2841257"/>
                <a:ext cx="3489600" cy="485005"/>
              </a:xfrm>
              <a:prstGeom prst="rect">
                <a:avLst/>
              </a:prstGeom>
              <a:blipFill>
                <a:blip r:embed="rId4"/>
                <a:stretch>
                  <a:fillRect l="-175"/>
                </a:stretch>
              </a:blipFill>
            </p:spPr>
            <p:txBody>
              <a:bodyPr/>
              <a:lstStyle/>
              <a:p>
                <a:r>
                  <a:rPr lang="ja-JP" altLang="en-US">
                    <a:noFill/>
                  </a:rPr>
                  <a:t> </a:t>
                </a:r>
              </a:p>
            </p:txBody>
          </p:sp>
        </mc:Fallback>
      </mc:AlternateContent>
      <p:sp>
        <p:nvSpPr>
          <p:cNvPr id="14" name="楕円 13">
            <a:extLst>
              <a:ext uri="{FF2B5EF4-FFF2-40B4-BE49-F238E27FC236}">
                <a16:creationId xmlns:a16="http://schemas.microsoft.com/office/drawing/2014/main" id="{821D28BF-0827-30E9-43AF-D0700F620F82}"/>
              </a:ext>
            </a:extLst>
          </p:cNvPr>
          <p:cNvSpPr/>
          <p:nvPr/>
        </p:nvSpPr>
        <p:spPr>
          <a:xfrm rot="20488155">
            <a:off x="1115427" y="3354288"/>
            <a:ext cx="666664" cy="1722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3FAE4C5E-B585-E3EC-B843-61230A01D8AF}"/>
              </a:ext>
            </a:extLst>
          </p:cNvPr>
          <p:cNvSpPr/>
          <p:nvPr/>
        </p:nvSpPr>
        <p:spPr>
          <a:xfrm rot="17943375">
            <a:off x="1709623" y="2955774"/>
            <a:ext cx="802259" cy="116501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D4EB9256-DD27-284A-62F2-1B2CFDEC4AEA}"/>
                  </a:ext>
                </a:extLst>
              </p:cNvPr>
              <p:cNvSpPr txBox="1"/>
              <p:nvPr/>
            </p:nvSpPr>
            <p:spPr>
              <a:xfrm>
                <a:off x="3769174" y="3582768"/>
                <a:ext cx="1368329" cy="173317"/>
              </a:xfrm>
              <a:prstGeom prst="rect">
                <a:avLst/>
              </a:prstGeom>
              <a:noFill/>
            </p:spPr>
            <p:txBody>
              <a:bodyPr wrap="square" lIns="0" tIns="0" rIns="0" bIns="0" rtlCol="0">
                <a:spAutoFit/>
              </a:bodyPr>
              <a:lstStyle/>
              <a:p>
                <a:r>
                  <a:rPr kumimoji="1" lang="ja-JP" altLang="en-US" sz="1100" b="0" dirty="0"/>
                  <a:t>収束</a:t>
                </a:r>
                <a14:m>
                  <m:oMath xmlns:m="http://schemas.openxmlformats.org/officeDocument/2006/math">
                    <m:r>
                      <a:rPr kumimoji="1" lang="ja-JP" altLang="en-US" sz="1100" i="1">
                        <a:latin typeface="Cambria Math" panose="02040503050406030204" pitchFamily="18" charset="0"/>
                      </a:rPr>
                      <m:t> </m:t>
                    </m:r>
                    <m:r>
                      <m:rPr>
                        <m:nor/>
                      </m:rPr>
                      <a:rPr kumimoji="1" lang="en-US" altLang="ja-JP" sz="1100" b="0" i="0" smtClean="0">
                        <a:latin typeface="Cambria Math" panose="02040503050406030204" pitchFamily="18" charset="0"/>
                      </a:rPr>
                      <m:t>[</m:t>
                    </m:r>
                    <m:r>
                      <m:rPr>
                        <m:nor/>
                      </m:rPr>
                      <a:rPr kumimoji="1" lang="en-US" altLang="ja-JP" sz="1100" b="0" i="0" smtClean="0">
                        <a:latin typeface="Cambria Math" panose="02040503050406030204" pitchFamily="18" charset="0"/>
                      </a:rPr>
                      <m:t>K</m:t>
                    </m:r>
                    <m:r>
                      <m:rPr>
                        <m:nor/>
                      </m:rPr>
                      <a:rPr kumimoji="1" lang="en-US" altLang="ja-JP" sz="1100" b="0" i="0" smtClean="0">
                        <a:latin typeface="Cambria Math" panose="02040503050406030204" pitchFamily="18" charset="0"/>
                      </a:rPr>
                      <m:t> </m:t>
                    </m:r>
                    <m:r>
                      <m:rPr>
                        <m:nor/>
                      </m:rPr>
                      <a:rPr kumimoji="1" lang="en-US" altLang="ja-JP" sz="1100" b="0" i="0" smtClean="0">
                        <a:latin typeface="Cambria Math" panose="02040503050406030204" pitchFamily="18" charset="0"/>
                      </a:rPr>
                      <m:t>kg</m:t>
                    </m:r>
                    <m:r>
                      <m:rPr>
                        <m:nor/>
                      </m:rPr>
                      <a:rPr kumimoji="1" lang="en-US" altLang="ja-JP" sz="1100" b="0" i="0" smtClean="0">
                        <a:latin typeface="Cambria Math" panose="02040503050406030204" pitchFamily="18" charset="0"/>
                      </a:rPr>
                      <m:t> </m:t>
                    </m:r>
                    <m:sSup>
                      <m:sSupPr>
                        <m:ctrlPr>
                          <a:rPr kumimoji="1" lang="en-US" altLang="ja-JP" sz="1100" b="0" i="1" smtClean="0">
                            <a:latin typeface="Cambria Math" panose="02040503050406030204" pitchFamily="18" charset="0"/>
                          </a:rPr>
                        </m:ctrlPr>
                      </m:sSupPr>
                      <m:e>
                        <m:r>
                          <m:rPr>
                            <m:nor/>
                          </m:rPr>
                          <a:rPr kumimoji="1" lang="en-US" altLang="ja-JP" sz="1100" b="0" i="0" smtClean="0">
                            <a:latin typeface="Cambria Math" panose="02040503050406030204" pitchFamily="18" charset="0"/>
                          </a:rPr>
                          <m:t>m</m:t>
                        </m:r>
                      </m:e>
                      <m:sup>
                        <m:r>
                          <m:rPr>
                            <m:nor/>
                          </m:rPr>
                          <a:rPr kumimoji="1" lang="en-US" altLang="ja-JP" sz="1100" b="0" i="0" smtClean="0">
                            <a:latin typeface="Cambria Math" panose="02040503050406030204" pitchFamily="18" charset="0"/>
                          </a:rPr>
                          <m:t>−</m:t>
                        </m:r>
                        <m:r>
                          <a:rPr kumimoji="1" lang="en-US" altLang="ja-JP" sz="1100" b="0" i="1" smtClean="0">
                            <a:latin typeface="Cambria Math" panose="02040503050406030204" pitchFamily="18" charset="0"/>
                          </a:rPr>
                          <m:t>3</m:t>
                        </m:r>
                      </m:sup>
                    </m:sSup>
                    <m:sSup>
                      <m:sSupPr>
                        <m:ctrlPr>
                          <a:rPr kumimoji="1" lang="en-US" altLang="ja-JP" sz="1100" b="0" i="1" smtClean="0">
                            <a:latin typeface="Cambria Math" panose="02040503050406030204" pitchFamily="18" charset="0"/>
                          </a:rPr>
                        </m:ctrlPr>
                      </m:sSupPr>
                      <m:e>
                        <m:r>
                          <m:rPr>
                            <m:nor/>
                          </m:rPr>
                          <a:rPr kumimoji="1" lang="en-US" altLang="ja-JP" sz="1100" b="0" i="0" smtClean="0">
                            <a:latin typeface="Cambria Math" panose="02040503050406030204" pitchFamily="18" charset="0"/>
                          </a:rPr>
                          <m:t>s</m:t>
                        </m:r>
                      </m:e>
                      <m:sup>
                        <m:r>
                          <a:rPr kumimoji="1" lang="en-US" altLang="ja-JP" sz="1100" b="0" i="1" smtClean="0">
                            <a:latin typeface="Cambria Math" panose="02040503050406030204" pitchFamily="18" charset="0"/>
                          </a:rPr>
                          <m:t>−1</m:t>
                        </m:r>
                      </m:sup>
                    </m:sSup>
                    <m:r>
                      <a:rPr kumimoji="1" lang="en-US" altLang="ja-JP" sz="1100" b="0" i="1" smtClean="0">
                        <a:latin typeface="Cambria Math" panose="02040503050406030204" pitchFamily="18" charset="0"/>
                      </a:rPr>
                      <m:t>]</m:t>
                    </m:r>
                  </m:oMath>
                </a14:m>
                <a:endParaRPr kumimoji="1" lang="ja-JP" altLang="en-US" sz="1100" dirty="0"/>
              </a:p>
            </p:txBody>
          </p:sp>
        </mc:Choice>
        <mc:Fallback xmlns="">
          <p:sp>
            <p:nvSpPr>
              <p:cNvPr id="25" name="テキスト ボックス 24">
                <a:extLst>
                  <a:ext uri="{FF2B5EF4-FFF2-40B4-BE49-F238E27FC236}">
                    <a16:creationId xmlns:a16="http://schemas.microsoft.com/office/drawing/2014/main" id="{D4EB9256-DD27-284A-62F2-1B2CFDEC4AEA}"/>
                  </a:ext>
                </a:extLst>
              </p:cNvPr>
              <p:cNvSpPr txBox="1">
                <a:spLocks noRot="1" noChangeAspect="1" noMove="1" noResize="1" noEditPoints="1" noAdjustHandles="1" noChangeArrowheads="1" noChangeShapeType="1" noTextEdit="1"/>
              </p:cNvSpPr>
              <p:nvPr/>
            </p:nvSpPr>
            <p:spPr>
              <a:xfrm>
                <a:off x="3769174" y="3582768"/>
                <a:ext cx="1368329" cy="173317"/>
              </a:xfrm>
              <a:prstGeom prst="rect">
                <a:avLst/>
              </a:prstGeom>
              <a:blipFill>
                <a:blip r:embed="rId5"/>
                <a:stretch>
                  <a:fillRect l="-6222" t="-35714" b="-42857"/>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ABEEF284-0AD1-7A1A-98C3-92A03DF5BECA}"/>
              </a:ext>
            </a:extLst>
          </p:cNvPr>
          <p:cNvSpPr txBox="1"/>
          <p:nvPr/>
        </p:nvSpPr>
        <p:spPr>
          <a:xfrm>
            <a:off x="3165313" y="6011691"/>
            <a:ext cx="2175785" cy="307777"/>
          </a:xfrm>
          <a:prstGeom prst="rect">
            <a:avLst/>
          </a:prstGeom>
          <a:noFill/>
        </p:spPr>
        <p:txBody>
          <a:bodyPr wrap="square" rtlCol="0">
            <a:spAutoFit/>
          </a:bodyPr>
          <a:lstStyle/>
          <a:p>
            <a:r>
              <a:rPr kumimoji="1" lang="ja-JP" altLang="en-US" sz="1400" dirty="0"/>
              <a:t>南半球の緯度</a:t>
            </a:r>
            <a:r>
              <a:rPr kumimoji="1" lang="en-US" altLang="ja-JP" sz="1400" dirty="0"/>
              <a:t>-</a:t>
            </a:r>
            <a:r>
              <a:rPr kumimoji="1" lang="ja-JP" altLang="en-US" sz="1400" dirty="0"/>
              <a:t>高度断面</a:t>
            </a:r>
          </a:p>
        </p:txBody>
      </p:sp>
      <p:pic>
        <p:nvPicPr>
          <p:cNvPr id="3" name="図 2" descr="グラフ, テーブル&#10;&#10;自動的に生成された説明">
            <a:extLst>
              <a:ext uri="{FF2B5EF4-FFF2-40B4-BE49-F238E27FC236}">
                <a16:creationId xmlns:a16="http://schemas.microsoft.com/office/drawing/2014/main" id="{A5C50C56-137B-CD25-4749-FE376DEC1E4F}"/>
              </a:ext>
            </a:extLst>
          </p:cNvPr>
          <p:cNvPicPr>
            <a:picLocks noChangeAspect="1"/>
          </p:cNvPicPr>
          <p:nvPr/>
        </p:nvPicPr>
        <p:blipFill rotWithShape="1">
          <a:blip r:embed="rId3">
            <a:extLst>
              <a:ext uri="{28A0092B-C50C-407E-A947-70E740481C1C}">
                <a14:useLocalDpi xmlns:a14="http://schemas.microsoft.com/office/drawing/2010/main" val="0"/>
              </a:ext>
            </a:extLst>
          </a:blip>
          <a:srcRect l="68991" t="29902" r="15114" b="23210"/>
          <a:stretch/>
        </p:blipFill>
        <p:spPr>
          <a:xfrm>
            <a:off x="3537693" y="3791326"/>
            <a:ext cx="1040473" cy="2220365"/>
          </a:xfrm>
          <a:prstGeom prst="rect">
            <a:avLst/>
          </a:prstGeom>
        </p:spPr>
      </p:pic>
      <p:sp>
        <p:nvSpPr>
          <p:cNvPr id="7" name="テキスト ボックス 6">
            <a:extLst>
              <a:ext uri="{FF2B5EF4-FFF2-40B4-BE49-F238E27FC236}">
                <a16:creationId xmlns:a16="http://schemas.microsoft.com/office/drawing/2014/main" id="{8AB25291-1C80-9F79-23AF-3DB6E84A3DFB}"/>
              </a:ext>
            </a:extLst>
          </p:cNvPr>
          <p:cNvSpPr txBox="1"/>
          <p:nvPr/>
        </p:nvSpPr>
        <p:spPr>
          <a:xfrm>
            <a:off x="117426" y="816677"/>
            <a:ext cx="11266516" cy="1138773"/>
          </a:xfrm>
          <a:prstGeom prst="rect">
            <a:avLst/>
          </a:prstGeom>
          <a:noFill/>
        </p:spPr>
        <p:txBody>
          <a:bodyPr wrap="square">
            <a:spAutoFit/>
          </a:bodyPr>
          <a:lstStyle/>
          <a:p>
            <a:pPr>
              <a:buFont typeface="Wingdings" panose="05000000000000000000" pitchFamily="2" charset="2"/>
              <a:buChar char="u"/>
            </a:pPr>
            <a:r>
              <a:rPr lang="ja-JP" altLang="en-US" sz="2400" dirty="0"/>
              <a:t>渦熱輸送</a:t>
            </a:r>
            <a:r>
              <a:rPr lang="ja-JP" altLang="en-US" sz="2800" dirty="0"/>
              <a:t> </a:t>
            </a:r>
            <a:r>
              <a:rPr lang="en-US" altLang="ja-JP" sz="2400" dirty="0"/>
              <a:t>:</a:t>
            </a:r>
            <a:r>
              <a:rPr lang="ja-JP" altLang="en-US" sz="2400" dirty="0"/>
              <a:t> 熱輸送の渦 </a:t>
            </a:r>
            <a:r>
              <a:rPr lang="en-US" altLang="ja-JP" sz="2400" dirty="0"/>
              <a:t>(</a:t>
            </a:r>
            <a:r>
              <a:rPr lang="ja-JP" altLang="en-US" sz="2400" dirty="0"/>
              <a:t>擾乱</a:t>
            </a:r>
            <a:r>
              <a:rPr lang="en-US" altLang="ja-JP" sz="2400" dirty="0"/>
              <a:t>) </a:t>
            </a:r>
            <a:r>
              <a:rPr lang="ja-JP" altLang="en-US" sz="2400" dirty="0"/>
              <a:t>成分</a:t>
            </a:r>
            <a:r>
              <a:rPr lang="en-US" altLang="ja-JP" sz="2400" dirty="0"/>
              <a:t>.</a:t>
            </a:r>
            <a:r>
              <a:rPr lang="ja-JP" altLang="en-US" sz="2400" dirty="0"/>
              <a:t> つまり</a:t>
            </a:r>
            <a:r>
              <a:rPr lang="en-US" altLang="ja-JP" sz="2400" dirty="0"/>
              <a:t>,</a:t>
            </a:r>
            <a:r>
              <a:rPr lang="ja-JP" altLang="en-US" sz="2400" dirty="0"/>
              <a:t> 傾圧不安定擾乱による熱輸送</a:t>
            </a:r>
            <a:endParaRPr lang="en-US" altLang="ja-JP" sz="2400" dirty="0"/>
          </a:p>
          <a:p>
            <a:pPr>
              <a:buFont typeface="Arial" panose="020B0604020202020204" pitchFamily="34" charset="0"/>
              <a:buChar char="•"/>
            </a:pPr>
            <a:r>
              <a:rPr lang="ja-JP" altLang="en-US" sz="2000" dirty="0"/>
              <a:t>傾圧不安定擾乱は熱を極向きかつ上向きに運ぶ</a:t>
            </a:r>
            <a:r>
              <a:rPr lang="en-US" altLang="ja-JP" sz="2000" dirty="0"/>
              <a:t>.</a:t>
            </a:r>
            <a:r>
              <a:rPr lang="ja-JP" altLang="en-US" sz="2000" dirty="0"/>
              <a:t> </a:t>
            </a:r>
            <a:endParaRPr lang="en-US" altLang="ja-JP" sz="2000" dirty="0"/>
          </a:p>
          <a:p>
            <a:pPr>
              <a:buFont typeface="Arial" panose="020B0604020202020204" pitchFamily="34" charset="0"/>
              <a:buChar char="•"/>
            </a:pPr>
            <a:r>
              <a:rPr lang="ja-JP" altLang="en-US" sz="2000" b="1" dirty="0">
                <a:ln w="0"/>
                <a:solidFill>
                  <a:srgbClr val="FF0000"/>
                </a:solidFill>
              </a:rPr>
              <a:t>極向きかつ上向きの渦熱輸送は傾圧不安定の現れ</a:t>
            </a:r>
          </a:p>
        </p:txBody>
      </p:sp>
      <p:sp>
        <p:nvSpPr>
          <p:cNvPr id="12" name="矢印: 右 11">
            <a:extLst>
              <a:ext uri="{FF2B5EF4-FFF2-40B4-BE49-F238E27FC236}">
                <a16:creationId xmlns:a16="http://schemas.microsoft.com/office/drawing/2014/main" id="{2E1A6B85-4E18-7549-560F-9B7B8BCA04CB}"/>
              </a:ext>
            </a:extLst>
          </p:cNvPr>
          <p:cNvSpPr/>
          <p:nvPr/>
        </p:nvSpPr>
        <p:spPr>
          <a:xfrm>
            <a:off x="6293250" y="4347643"/>
            <a:ext cx="457244" cy="287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タイトル 1">
            <a:extLst>
              <a:ext uri="{FF2B5EF4-FFF2-40B4-BE49-F238E27FC236}">
                <a16:creationId xmlns:a16="http://schemas.microsoft.com/office/drawing/2014/main" id="{C5195115-40D6-07D3-65CA-00BA32CB4EED}"/>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 </a:t>
            </a:r>
            <a:r>
              <a:rPr lang="ja-JP" altLang="en-US" dirty="0"/>
              <a:t>渦熱輸送 </a:t>
            </a:r>
            <a:r>
              <a:rPr lang="en-US" altLang="ja-JP" dirty="0"/>
              <a:t>–</a:t>
            </a:r>
            <a:endParaRPr kumimoji="1" lang="ja-JP" altLang="en-US" dirty="0"/>
          </a:p>
        </p:txBody>
      </p:sp>
    </p:spTree>
    <p:extLst>
      <p:ext uri="{BB962C8B-B14F-4D97-AF65-F5344CB8AC3E}">
        <p14:creationId xmlns:p14="http://schemas.microsoft.com/office/powerpoint/2010/main" val="293123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500"/>
                                        <p:tgtEl>
                                          <p:spTgt spid="9">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fade">
                                      <p:cBhvr>
                                        <p:cTn id="47" dur="500"/>
                                        <p:tgtEl>
                                          <p:spTgt spid="9">
                                            <p:txEl>
                                              <p:pRg st="2" end="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14" grpId="0" animBg="1"/>
      <p:bldP spid="15" grpId="0" animBg="1"/>
      <p:bldP spid="25" grpId="0"/>
      <p:bldP spid="27"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10;&#10;自動的に生成された説明">
            <a:extLst>
              <a:ext uri="{FF2B5EF4-FFF2-40B4-BE49-F238E27FC236}">
                <a16:creationId xmlns:a16="http://schemas.microsoft.com/office/drawing/2014/main" id="{CE089C48-86E3-FF19-4E54-0DD75CEEE7C5}"/>
              </a:ext>
            </a:extLst>
          </p:cNvPr>
          <p:cNvPicPr>
            <a:picLocks noChangeAspect="1"/>
          </p:cNvPicPr>
          <p:nvPr/>
        </p:nvPicPr>
        <p:blipFill rotWithShape="1">
          <a:blip r:embed="rId3">
            <a:extLst>
              <a:ext uri="{28A0092B-C50C-407E-A947-70E740481C1C}">
                <a14:useLocalDpi xmlns:a14="http://schemas.microsoft.com/office/drawing/2010/main" val="0"/>
              </a:ext>
            </a:extLst>
          </a:blip>
          <a:srcRect l="18520" t="6861" r="34369" b="19888"/>
          <a:stretch/>
        </p:blipFill>
        <p:spPr>
          <a:xfrm>
            <a:off x="8362420" y="1184055"/>
            <a:ext cx="2167075" cy="2437706"/>
          </a:xfrm>
          <a:prstGeom prst="rect">
            <a:avLst/>
          </a:prstGeom>
        </p:spPr>
      </p:pic>
      <p:pic>
        <p:nvPicPr>
          <p:cNvPr id="11" name="図 10" descr="グラフ&#10;&#10;自動的に生成された説明">
            <a:extLst>
              <a:ext uri="{FF2B5EF4-FFF2-40B4-BE49-F238E27FC236}">
                <a16:creationId xmlns:a16="http://schemas.microsoft.com/office/drawing/2014/main" id="{FD5029AB-BFA7-81DA-5877-B52906AB40F1}"/>
              </a:ext>
            </a:extLst>
          </p:cNvPr>
          <p:cNvPicPr>
            <a:picLocks noChangeAspect="1"/>
          </p:cNvPicPr>
          <p:nvPr/>
        </p:nvPicPr>
        <p:blipFill rotWithShape="1">
          <a:blip r:embed="rId4">
            <a:extLst>
              <a:ext uri="{28A0092B-C50C-407E-A947-70E740481C1C}">
                <a14:useLocalDpi xmlns:a14="http://schemas.microsoft.com/office/drawing/2010/main" val="0"/>
              </a:ext>
            </a:extLst>
          </a:blip>
          <a:srcRect l="18719" t="6861" r="34369" b="19888"/>
          <a:stretch/>
        </p:blipFill>
        <p:spPr>
          <a:xfrm>
            <a:off x="6343321" y="1184054"/>
            <a:ext cx="2157929" cy="2437707"/>
          </a:xfrm>
          <a:prstGeom prst="rect">
            <a:avLst/>
          </a:prstGeom>
        </p:spPr>
      </p:pic>
      <p:pic>
        <p:nvPicPr>
          <p:cNvPr id="10" name="図 9" descr="グラフ&#10;&#10;自動的に生成された説明">
            <a:extLst>
              <a:ext uri="{FF2B5EF4-FFF2-40B4-BE49-F238E27FC236}">
                <a16:creationId xmlns:a16="http://schemas.microsoft.com/office/drawing/2014/main" id="{539EEDA8-8539-3987-9B10-3A59B4C98B80}"/>
              </a:ext>
            </a:extLst>
          </p:cNvPr>
          <p:cNvPicPr>
            <a:picLocks noChangeAspect="1"/>
          </p:cNvPicPr>
          <p:nvPr/>
        </p:nvPicPr>
        <p:blipFill rotWithShape="1">
          <a:blip r:embed="rId5">
            <a:extLst>
              <a:ext uri="{28A0092B-C50C-407E-A947-70E740481C1C}">
                <a14:useLocalDpi xmlns:a14="http://schemas.microsoft.com/office/drawing/2010/main" val="0"/>
              </a:ext>
            </a:extLst>
          </a:blip>
          <a:srcRect l="18719" t="6861" r="34369" b="19888"/>
          <a:stretch/>
        </p:blipFill>
        <p:spPr>
          <a:xfrm>
            <a:off x="4317522" y="1184054"/>
            <a:ext cx="2157929" cy="2437708"/>
          </a:xfrm>
          <a:prstGeom prst="rect">
            <a:avLst/>
          </a:prstGeom>
        </p:spPr>
      </p:pic>
      <p:pic>
        <p:nvPicPr>
          <p:cNvPr id="9" name="図 8" descr="グラフ&#10;&#10;自動的に生成された説明">
            <a:extLst>
              <a:ext uri="{FF2B5EF4-FFF2-40B4-BE49-F238E27FC236}">
                <a16:creationId xmlns:a16="http://schemas.microsoft.com/office/drawing/2014/main" id="{8FAEED27-F971-1229-66F0-4F639FA09F52}"/>
              </a:ext>
            </a:extLst>
          </p:cNvPr>
          <p:cNvPicPr>
            <a:picLocks noChangeAspect="1"/>
          </p:cNvPicPr>
          <p:nvPr/>
        </p:nvPicPr>
        <p:blipFill rotWithShape="1">
          <a:blip r:embed="rId6">
            <a:extLst>
              <a:ext uri="{28A0092B-C50C-407E-A947-70E740481C1C}">
                <a14:useLocalDpi xmlns:a14="http://schemas.microsoft.com/office/drawing/2010/main" val="0"/>
              </a:ext>
            </a:extLst>
          </a:blip>
          <a:srcRect l="18719" t="6861" r="34369" b="19676"/>
          <a:stretch/>
        </p:blipFill>
        <p:spPr>
          <a:xfrm>
            <a:off x="2272255" y="1177000"/>
            <a:ext cx="2157929" cy="2444762"/>
          </a:xfrm>
          <a:prstGeom prst="rect">
            <a:avLst/>
          </a:prstGeom>
        </p:spPr>
      </p:pic>
      <p:pic>
        <p:nvPicPr>
          <p:cNvPr id="8" name="図 7" descr="グラフ, テーブル&#10;&#10;自動的に生成された説明">
            <a:extLst>
              <a:ext uri="{FF2B5EF4-FFF2-40B4-BE49-F238E27FC236}">
                <a16:creationId xmlns:a16="http://schemas.microsoft.com/office/drawing/2014/main" id="{473619F0-B5D9-614A-3987-35BB6835FBD9}"/>
              </a:ext>
            </a:extLst>
          </p:cNvPr>
          <p:cNvPicPr>
            <a:picLocks noChangeAspect="1"/>
          </p:cNvPicPr>
          <p:nvPr/>
        </p:nvPicPr>
        <p:blipFill rotWithShape="1">
          <a:blip r:embed="rId7">
            <a:extLst>
              <a:ext uri="{28A0092B-C50C-407E-A947-70E740481C1C}">
                <a14:useLocalDpi xmlns:a14="http://schemas.microsoft.com/office/drawing/2010/main" val="0"/>
              </a:ext>
            </a:extLst>
          </a:blip>
          <a:srcRect l="18719" t="6861" r="34369" b="19676"/>
          <a:stretch/>
        </p:blipFill>
        <p:spPr>
          <a:xfrm>
            <a:off x="236412" y="1177011"/>
            <a:ext cx="2157929" cy="2444763"/>
          </a:xfrm>
          <a:prstGeom prst="rect">
            <a:avLst/>
          </a:prstGeom>
        </p:spPr>
      </p:pic>
      <p:sp>
        <p:nvSpPr>
          <p:cNvPr id="35" name="テキスト ボックス 34">
            <a:extLst>
              <a:ext uri="{FF2B5EF4-FFF2-40B4-BE49-F238E27FC236}">
                <a16:creationId xmlns:a16="http://schemas.microsoft.com/office/drawing/2014/main" id="{39BCE90B-517B-8A89-552F-A6733854EC59}"/>
              </a:ext>
            </a:extLst>
          </p:cNvPr>
          <p:cNvSpPr txBox="1"/>
          <p:nvPr/>
        </p:nvSpPr>
        <p:spPr>
          <a:xfrm>
            <a:off x="236412" y="729481"/>
            <a:ext cx="6530336" cy="400110"/>
          </a:xfrm>
          <a:prstGeom prst="rect">
            <a:avLst/>
          </a:prstGeom>
          <a:noFill/>
        </p:spPr>
        <p:txBody>
          <a:bodyPr wrap="square" rtlCol="0">
            <a:spAutoFit/>
          </a:bodyPr>
          <a:lstStyle/>
          <a:p>
            <a:r>
              <a:rPr kumimoji="1" lang="ja-JP" altLang="en-US" sz="2000" dirty="0"/>
              <a:t>渦熱輸送 </a:t>
            </a:r>
            <a:r>
              <a:rPr kumimoji="1" lang="en-US" altLang="ja-JP" sz="2000" dirty="0"/>
              <a:t>(</a:t>
            </a:r>
            <a:r>
              <a:rPr kumimoji="1" lang="ja-JP" altLang="en-US" sz="2000" dirty="0"/>
              <a:t>ベクトル</a:t>
            </a:r>
            <a:r>
              <a:rPr kumimoji="1" lang="en-US" altLang="ja-JP" sz="2000" dirty="0"/>
              <a:t>)</a:t>
            </a:r>
            <a:r>
              <a:rPr kumimoji="1" lang="ja-JP" altLang="en-US" sz="2000" dirty="0"/>
              <a:t> とその収束 </a:t>
            </a:r>
            <a:r>
              <a:rPr kumimoji="1" lang="en-US" altLang="ja-JP" sz="2000" dirty="0"/>
              <a:t>(</a:t>
            </a:r>
            <a:r>
              <a:rPr kumimoji="1" lang="ja-JP" altLang="en-US" sz="2000" dirty="0"/>
              <a:t>色</a:t>
            </a:r>
            <a:r>
              <a:rPr kumimoji="1" lang="en-US" altLang="ja-JP" sz="2000" dirty="0"/>
              <a:t>)</a:t>
            </a:r>
            <a:r>
              <a:rPr kumimoji="1" lang="ja-JP" altLang="en-US" sz="2000" dirty="0"/>
              <a:t> </a:t>
            </a:r>
          </a:p>
        </p:txBody>
      </p:sp>
      <p:sp>
        <p:nvSpPr>
          <p:cNvPr id="37" name="テキスト ボックス 36">
            <a:extLst>
              <a:ext uri="{FF2B5EF4-FFF2-40B4-BE49-F238E27FC236}">
                <a16:creationId xmlns:a16="http://schemas.microsoft.com/office/drawing/2014/main" id="{F986CC8F-04C5-2BA3-6ED1-D3E3EDE3B609}"/>
              </a:ext>
            </a:extLst>
          </p:cNvPr>
          <p:cNvSpPr txBox="1"/>
          <p:nvPr/>
        </p:nvSpPr>
        <p:spPr>
          <a:xfrm>
            <a:off x="236412" y="3963734"/>
            <a:ext cx="10742548" cy="132343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dirty="0"/>
              <a:t>exp1‐4 </a:t>
            </a:r>
            <a:r>
              <a:rPr kumimoji="1" lang="ja-JP" altLang="en-US" sz="2000" dirty="0"/>
              <a:t>では高緯度と中緯度に</a:t>
            </a:r>
            <a:r>
              <a:rPr lang="ja-JP" altLang="en-US" sz="2000" dirty="0"/>
              <a:t>極向きかつ上向きの渦熱輸送</a:t>
            </a:r>
            <a:r>
              <a:rPr kumimoji="1" lang="ja-JP" altLang="en-US" sz="2000" dirty="0"/>
              <a:t>の大きな領域 </a:t>
            </a:r>
            <a:endParaRPr kumimoji="1" lang="en-US" altLang="ja-JP" sz="2000" dirty="0"/>
          </a:p>
          <a:p>
            <a:pPr marL="285750" indent="-285750">
              <a:buFont typeface="Arial" panose="020B0604020202020204" pitchFamily="34" charset="0"/>
              <a:buChar char="•"/>
            </a:pPr>
            <a:r>
              <a:rPr kumimoji="1" lang="en-US" altLang="ja-JP" sz="2000" dirty="0"/>
              <a:t>exp3‐4 </a:t>
            </a:r>
            <a:r>
              <a:rPr kumimoji="1" lang="ja-JP" altLang="en-US" sz="2000" dirty="0"/>
              <a:t>の渦熱輸送は </a:t>
            </a:r>
            <a:r>
              <a:rPr kumimoji="1" lang="en-US" altLang="ja-JP" sz="2000" dirty="0"/>
              <a:t>exp1</a:t>
            </a:r>
            <a:r>
              <a:rPr kumimoji="1" lang="ja-JP" altLang="en-US" sz="2000" dirty="0"/>
              <a:t> よりも大きい</a:t>
            </a:r>
            <a:endParaRPr kumimoji="1" lang="en-US" altLang="ja-JP" sz="2000" dirty="0"/>
          </a:p>
          <a:p>
            <a:pPr marL="285750" indent="-285750">
              <a:buFont typeface="Arial" panose="020B0604020202020204" pitchFamily="34" charset="0"/>
              <a:buChar char="•"/>
            </a:pPr>
            <a:r>
              <a:rPr kumimoji="1" lang="en-US" altLang="ja-JP" sz="2000" dirty="0"/>
              <a:t>exp5 </a:t>
            </a:r>
            <a:r>
              <a:rPr kumimoji="1" lang="ja-JP" altLang="en-US" sz="2000" dirty="0"/>
              <a:t>は他よりも渦熱輸送が弱いが</a:t>
            </a:r>
            <a:r>
              <a:rPr kumimoji="1" lang="en-US" altLang="ja-JP" sz="2000" dirty="0"/>
              <a:t>,</a:t>
            </a:r>
            <a:r>
              <a:rPr lang="ja-JP" altLang="en-US" sz="2000" dirty="0"/>
              <a:t>極向きかつ上向きの渦熱輸送が見られる</a:t>
            </a:r>
            <a:endParaRPr lang="en-US" altLang="ja-JP" sz="2000" dirty="0"/>
          </a:p>
          <a:p>
            <a:r>
              <a:rPr kumimoji="1" lang="ja-JP" altLang="en-US" sz="2000" dirty="0"/>
              <a:t>       </a:t>
            </a:r>
            <a:r>
              <a:rPr kumimoji="1" lang="en-US" altLang="ja-JP" sz="2000" dirty="0"/>
              <a:t> </a:t>
            </a:r>
            <a:r>
              <a:rPr kumimoji="1" lang="ja-JP" altLang="en-US" sz="2000" dirty="0"/>
              <a:t>→乾燥対流調節によって鉛直方向に熱が輸送されたために、渦熱輸送が弱くなった？</a:t>
            </a:r>
            <a:endParaRPr kumimoji="1" lang="en-US" altLang="ja-JP" sz="2000" dirty="0"/>
          </a:p>
        </p:txBody>
      </p:sp>
      <p:pic>
        <p:nvPicPr>
          <p:cNvPr id="20" name="図 19" descr="グラフ, テーブル&#10;&#10;自動的に生成された説明">
            <a:extLst>
              <a:ext uri="{FF2B5EF4-FFF2-40B4-BE49-F238E27FC236}">
                <a16:creationId xmlns:a16="http://schemas.microsoft.com/office/drawing/2014/main" id="{42CCE48A-3959-C1E8-05B9-5C703C3782F5}"/>
              </a:ext>
            </a:extLst>
          </p:cNvPr>
          <p:cNvPicPr>
            <a:picLocks noChangeAspect="1"/>
          </p:cNvPicPr>
          <p:nvPr/>
        </p:nvPicPr>
        <p:blipFill rotWithShape="1">
          <a:blip r:embed="rId7">
            <a:extLst>
              <a:ext uri="{28A0092B-C50C-407E-A947-70E740481C1C}">
                <a14:useLocalDpi xmlns:a14="http://schemas.microsoft.com/office/drawing/2010/main" val="0"/>
              </a:ext>
            </a:extLst>
          </a:blip>
          <a:srcRect l="68928" t="25948" r="13626" b="23714"/>
          <a:stretch/>
        </p:blipFill>
        <p:spPr>
          <a:xfrm>
            <a:off x="10527049" y="1768830"/>
            <a:ext cx="802590" cy="1675164"/>
          </a:xfrm>
          <a:prstGeom prst="rect">
            <a:avLst/>
          </a:prstGeom>
        </p:spPr>
      </p:pic>
      <p:sp>
        <p:nvSpPr>
          <p:cNvPr id="23" name="楕円 22">
            <a:extLst>
              <a:ext uri="{FF2B5EF4-FFF2-40B4-BE49-F238E27FC236}">
                <a16:creationId xmlns:a16="http://schemas.microsoft.com/office/drawing/2014/main" id="{959FF12E-C3D9-6DC4-0446-1A949477E210}"/>
              </a:ext>
            </a:extLst>
          </p:cNvPr>
          <p:cNvSpPr/>
          <p:nvPr/>
        </p:nvSpPr>
        <p:spPr>
          <a:xfrm rot="20488155">
            <a:off x="809982" y="1788995"/>
            <a:ext cx="407367" cy="1036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C0367750-90E3-0D1D-220D-80E8D2FD9C7D}"/>
              </a:ext>
            </a:extLst>
          </p:cNvPr>
          <p:cNvSpPr/>
          <p:nvPr/>
        </p:nvSpPr>
        <p:spPr>
          <a:xfrm rot="18420985">
            <a:off x="1208037" y="1468921"/>
            <a:ext cx="560444" cy="788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B952293-DF9C-144D-59B0-E3CC09AFBDE7}"/>
              </a:ext>
            </a:extLst>
          </p:cNvPr>
          <p:cNvSpPr/>
          <p:nvPr/>
        </p:nvSpPr>
        <p:spPr>
          <a:xfrm rot="18420985">
            <a:off x="3174481" y="1400640"/>
            <a:ext cx="636105" cy="9503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7C1DB56A-6706-A13E-5862-05ADDB5E49FA}"/>
              </a:ext>
            </a:extLst>
          </p:cNvPr>
          <p:cNvSpPr/>
          <p:nvPr/>
        </p:nvSpPr>
        <p:spPr>
          <a:xfrm rot="20367508">
            <a:off x="2763897" y="1778389"/>
            <a:ext cx="459039" cy="106749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2CF2F1CD-7572-334B-202E-C4BA8D11F5F9}"/>
              </a:ext>
            </a:extLst>
          </p:cNvPr>
          <p:cNvSpPr/>
          <p:nvPr/>
        </p:nvSpPr>
        <p:spPr>
          <a:xfrm rot="20491997">
            <a:off x="4762601" y="1752596"/>
            <a:ext cx="529002" cy="106749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219EEA7B-19A9-8BAC-A97F-A3A6810991D6}"/>
              </a:ext>
            </a:extLst>
          </p:cNvPr>
          <p:cNvSpPr/>
          <p:nvPr/>
        </p:nvSpPr>
        <p:spPr>
          <a:xfrm rot="18028740">
            <a:off x="5289441" y="1352171"/>
            <a:ext cx="541362" cy="9564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252F2E2E-8EBB-D13B-837F-DC7EF1D9EE4B}"/>
              </a:ext>
            </a:extLst>
          </p:cNvPr>
          <p:cNvSpPr/>
          <p:nvPr/>
        </p:nvSpPr>
        <p:spPr>
          <a:xfrm rot="17151950">
            <a:off x="7323715" y="1329938"/>
            <a:ext cx="541362" cy="9833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19C9CCC7-C2D8-710F-9861-7A5FCFFE7DD4}"/>
              </a:ext>
            </a:extLst>
          </p:cNvPr>
          <p:cNvSpPr/>
          <p:nvPr/>
        </p:nvSpPr>
        <p:spPr>
          <a:xfrm rot="20491997">
            <a:off x="6833964" y="1775146"/>
            <a:ext cx="483856" cy="10408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D6E430A0-1E0D-73AC-358C-F040B3400E8C}"/>
              </a:ext>
            </a:extLst>
          </p:cNvPr>
          <p:cNvSpPr/>
          <p:nvPr/>
        </p:nvSpPr>
        <p:spPr>
          <a:xfrm rot="17151950">
            <a:off x="9801921" y="1281295"/>
            <a:ext cx="614977" cy="10710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86E04C71-A87C-5597-AC13-808016A52FF8}"/>
              </a:ext>
            </a:extLst>
          </p:cNvPr>
          <p:cNvSpPr/>
          <p:nvPr/>
        </p:nvSpPr>
        <p:spPr>
          <a:xfrm rot="20719906">
            <a:off x="8947288" y="2040118"/>
            <a:ext cx="347116" cy="7389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426CAC6B-155D-24FB-0104-FB17E35E0838}"/>
              </a:ext>
            </a:extLst>
          </p:cNvPr>
          <p:cNvSpPr/>
          <p:nvPr/>
        </p:nvSpPr>
        <p:spPr>
          <a:xfrm>
            <a:off x="535919" y="5291372"/>
            <a:ext cx="457244" cy="4133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64A1AF7A-EB40-6950-2639-1A313F6EEE4D}"/>
              </a:ext>
            </a:extLst>
          </p:cNvPr>
          <p:cNvSpPr txBox="1"/>
          <p:nvPr/>
        </p:nvSpPr>
        <p:spPr>
          <a:xfrm>
            <a:off x="1004721" y="5291372"/>
            <a:ext cx="4686037" cy="461665"/>
          </a:xfrm>
          <a:prstGeom prst="rect">
            <a:avLst/>
          </a:prstGeom>
          <a:noFill/>
        </p:spPr>
        <p:txBody>
          <a:bodyPr wrap="square" rtlCol="0">
            <a:spAutoFit/>
          </a:bodyPr>
          <a:lstStyle/>
          <a:p>
            <a:pPr>
              <a:buSzPct val="100000"/>
            </a:pPr>
            <a:r>
              <a:rPr kumimoji="1" lang="ja-JP" altLang="en-US" sz="2400" dirty="0">
                <a:solidFill>
                  <a:srgbClr val="FF0000"/>
                </a:solidFill>
              </a:rPr>
              <a:t>いずれの場合も傾圧不安定が発生</a:t>
            </a:r>
            <a:endParaRPr kumimoji="1" lang="en-US" altLang="ja-JP" sz="2400" dirty="0">
              <a:solidFill>
                <a:srgbClr val="FF0000"/>
              </a:solidFill>
            </a:endParaRPr>
          </a:p>
        </p:txBody>
      </p:sp>
      <p:sp>
        <p:nvSpPr>
          <p:cNvPr id="6" name="タイトル 1">
            <a:extLst>
              <a:ext uri="{FF2B5EF4-FFF2-40B4-BE49-F238E27FC236}">
                <a16:creationId xmlns:a16="http://schemas.microsoft.com/office/drawing/2014/main" id="{BC05F2FC-AB4D-921F-C43F-B83C89723019}"/>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 </a:t>
            </a:r>
            <a:r>
              <a:rPr lang="ja-JP" altLang="en-US" dirty="0"/>
              <a:t>渦熱輸送 </a:t>
            </a:r>
            <a:r>
              <a:rPr lang="en-US" altLang="ja-JP" dirty="0"/>
              <a:t>–</a:t>
            </a:r>
            <a:endParaRPr kumimoji="1" lang="ja-JP" altLang="en-US" dirty="0"/>
          </a:p>
        </p:txBody>
      </p:sp>
    </p:spTree>
    <p:extLst>
      <p:ext uri="{BB962C8B-B14F-4D97-AF65-F5344CB8AC3E}">
        <p14:creationId xmlns:p14="http://schemas.microsoft.com/office/powerpoint/2010/main" val="219161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E7A26706-20C9-2A1D-A57F-99EE5D256889}"/>
              </a:ext>
            </a:extLst>
          </p:cNvPr>
          <p:cNvSpPr>
            <a:spLocks noGrp="1"/>
          </p:cNvSpPr>
          <p:nvPr>
            <p:ph idx="1"/>
          </p:nvPr>
        </p:nvSpPr>
        <p:spPr>
          <a:xfrm>
            <a:off x="111702" y="781050"/>
            <a:ext cx="6046120" cy="5492159"/>
          </a:xfrm>
        </p:spPr>
        <p:txBody>
          <a:bodyPr/>
          <a:lstStyle/>
          <a:p>
            <a:pPr marL="0" indent="0">
              <a:buNone/>
            </a:pPr>
            <a:endParaRPr lang="en-US" altLang="ja-JP" sz="1800" dirty="0"/>
          </a:p>
          <a:p>
            <a:endParaRPr lang="ja-JP" altLang="en-US" dirty="0"/>
          </a:p>
        </p:txBody>
      </p:sp>
      <p:sp>
        <p:nvSpPr>
          <p:cNvPr id="14" name="タイトル 1">
            <a:extLst>
              <a:ext uri="{FF2B5EF4-FFF2-40B4-BE49-F238E27FC236}">
                <a16:creationId xmlns:a16="http://schemas.microsoft.com/office/drawing/2014/main" id="{A1A4FF22-E9D7-327A-C72B-9CAE3D2C9E91}"/>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a:t>
            </a:r>
            <a:r>
              <a:rPr lang="ja-JP" altLang="en-US" dirty="0"/>
              <a:t> 質量流線関数 </a:t>
            </a:r>
            <a:r>
              <a:rPr lang="en-US" altLang="ja-JP" dirty="0"/>
              <a:t>–</a:t>
            </a:r>
            <a:endParaRPr kumimoji="1" lang="ja-JP" altLang="en-US" dirty="0"/>
          </a:p>
        </p:txBody>
      </p:sp>
      <p:sp>
        <p:nvSpPr>
          <p:cNvPr id="15" name="コンテンツ プレースホルダー 2">
            <a:extLst>
              <a:ext uri="{FF2B5EF4-FFF2-40B4-BE49-F238E27FC236}">
                <a16:creationId xmlns:a16="http://schemas.microsoft.com/office/drawing/2014/main" id="{74C0621C-09C8-4183-A9EB-0A48DF3419ED}"/>
              </a:ext>
            </a:extLst>
          </p:cNvPr>
          <p:cNvSpPr txBox="1">
            <a:spLocks/>
          </p:cNvSpPr>
          <p:nvPr/>
        </p:nvSpPr>
        <p:spPr>
          <a:xfrm>
            <a:off x="379379" y="1034951"/>
            <a:ext cx="5547319" cy="4834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Arial" panose="020B0604020202020204" pitchFamily="34" charset="0"/>
              <a:buChar char="•"/>
            </a:pPr>
            <a:r>
              <a:rPr lang="ja-JP" altLang="en-US" sz="2000" dirty="0"/>
              <a:t>傾圧不安定が存在→逆循環</a:t>
            </a:r>
            <a:endParaRPr lang="en-US" altLang="ja-JP" sz="2000" dirty="0"/>
          </a:p>
          <a:p>
            <a:pPr>
              <a:buFont typeface="Arial" panose="020B0604020202020204" pitchFamily="34" charset="0"/>
              <a:buChar char="•"/>
            </a:pPr>
            <a:r>
              <a:rPr lang="ja-JP" altLang="en-US" sz="2000" dirty="0"/>
              <a:t>逆循環は </a:t>
            </a:r>
            <a:r>
              <a:rPr lang="en-US" altLang="ja-JP" sz="2000" dirty="0"/>
              <a:t>-0.5 K/km </a:t>
            </a:r>
            <a:r>
              <a:rPr lang="ja-JP" altLang="en-US" sz="2000" dirty="0"/>
              <a:t>のとき</a:t>
            </a:r>
            <a:r>
              <a:rPr lang="en-US" altLang="ja-JP" sz="2000" dirty="0"/>
              <a:t>,</a:t>
            </a:r>
            <a:r>
              <a:rPr lang="ja-JP" altLang="en-US" sz="2000" dirty="0"/>
              <a:t> 最も強い</a:t>
            </a:r>
            <a:endParaRPr lang="en-US" altLang="ja-JP" sz="2000" dirty="0"/>
          </a:p>
          <a:p>
            <a:pPr>
              <a:buFont typeface="Arial" panose="020B0604020202020204" pitchFamily="34" charset="0"/>
              <a:buChar char="•"/>
            </a:pPr>
            <a:r>
              <a:rPr lang="en-US" altLang="ja-JP" sz="2000" dirty="0"/>
              <a:t>exp1-4 </a:t>
            </a:r>
            <a:r>
              <a:rPr lang="ja-JP" altLang="en-US" sz="2000" dirty="0"/>
              <a:t>と </a:t>
            </a:r>
            <a:r>
              <a:rPr lang="en-US" altLang="ja-JP" sz="2000" dirty="0"/>
              <a:t>exp5 </a:t>
            </a:r>
            <a:r>
              <a:rPr lang="ja-JP" altLang="en-US" sz="2000" dirty="0"/>
              <a:t>では逆循環の位置などが大きく異なる</a:t>
            </a:r>
            <a:endParaRPr lang="en-US" altLang="ja-JP" sz="2000" dirty="0"/>
          </a:p>
          <a:p>
            <a:pPr>
              <a:buFont typeface="Arial" panose="020B0604020202020204" pitchFamily="34" charset="0"/>
              <a:buChar char="•"/>
            </a:pPr>
            <a:r>
              <a:rPr lang="en-US" altLang="ja-JP" sz="2000" dirty="0"/>
              <a:t>-2.0 K/km </a:t>
            </a:r>
            <a:r>
              <a:rPr lang="ja-JP" altLang="en-US" sz="2000" dirty="0"/>
              <a:t>の場合は強い逆循環が他の場合と比べて低緯度側かつ低い高度に位置している</a:t>
            </a:r>
            <a:r>
              <a:rPr lang="en-US" altLang="ja-JP" sz="2000" dirty="0"/>
              <a:t>.</a:t>
            </a:r>
            <a:r>
              <a:rPr lang="ja-JP" altLang="en-US" sz="2000" dirty="0"/>
              <a:t> </a:t>
            </a:r>
            <a:endParaRPr lang="en-US" altLang="ja-JP" sz="2000" dirty="0"/>
          </a:p>
          <a:p>
            <a:pPr>
              <a:buFont typeface="Arial" panose="020B0604020202020204" pitchFamily="34" charset="0"/>
              <a:buChar char="•"/>
            </a:pPr>
            <a:r>
              <a:rPr kumimoji="1" lang="en-US" altLang="ja-JP" sz="2000" dirty="0"/>
              <a:t>-1.0 K/km</a:t>
            </a:r>
            <a:r>
              <a:rPr kumimoji="1" lang="ja-JP" altLang="en-US" sz="2000" dirty="0"/>
              <a:t> から </a:t>
            </a:r>
            <a:r>
              <a:rPr kumimoji="1" lang="en-US" altLang="ja-JP" sz="2000" dirty="0"/>
              <a:t>-2.0</a:t>
            </a:r>
            <a:r>
              <a:rPr kumimoji="1" lang="ja-JP" altLang="en-US" sz="2000" dirty="0"/>
              <a:t> </a:t>
            </a:r>
            <a:r>
              <a:rPr kumimoji="1" lang="en-US" altLang="ja-JP" sz="2000" dirty="0"/>
              <a:t>K/km </a:t>
            </a:r>
            <a:r>
              <a:rPr kumimoji="1" lang="ja-JP" altLang="en-US" sz="2000" dirty="0"/>
              <a:t>の間は？</a:t>
            </a:r>
            <a:endParaRPr lang="en-US" altLang="ja-JP" sz="2000" dirty="0"/>
          </a:p>
          <a:p>
            <a:pPr marL="0" indent="0">
              <a:buNone/>
            </a:pPr>
            <a:endParaRPr lang="en-US" altLang="ja-JP" sz="2400" dirty="0"/>
          </a:p>
          <a:p>
            <a:pPr marL="0" indent="0">
              <a:buNone/>
            </a:pPr>
            <a:endParaRPr lang="en-US" altLang="ja-JP" sz="2400" dirty="0"/>
          </a:p>
        </p:txBody>
      </p:sp>
      <p:sp>
        <p:nvSpPr>
          <p:cNvPr id="9" name="テキスト ボックス 8">
            <a:extLst>
              <a:ext uri="{FF2B5EF4-FFF2-40B4-BE49-F238E27FC236}">
                <a16:creationId xmlns:a16="http://schemas.microsoft.com/office/drawing/2014/main" id="{684A4735-6D5B-7792-8E63-0401E4430E76}"/>
              </a:ext>
            </a:extLst>
          </p:cNvPr>
          <p:cNvSpPr txBox="1"/>
          <p:nvPr/>
        </p:nvSpPr>
        <p:spPr>
          <a:xfrm>
            <a:off x="379379" y="4922666"/>
            <a:ext cx="6336300" cy="1200329"/>
          </a:xfrm>
          <a:prstGeom prst="rect">
            <a:avLst/>
          </a:prstGeom>
          <a:noFill/>
          <a:ln w="12700">
            <a:solidFill>
              <a:srgbClr val="002060"/>
            </a:solidFill>
          </a:ln>
        </p:spPr>
        <p:txBody>
          <a:bodyPr wrap="square" rtlCol="0">
            <a:spAutoFit/>
          </a:bodyPr>
          <a:lstStyle/>
          <a:p>
            <a:r>
              <a:rPr kumimoji="1" lang="en-US" altLang="ja-JP" sz="2400" dirty="0"/>
              <a:t>-1.0 K/km</a:t>
            </a:r>
            <a:r>
              <a:rPr kumimoji="1" lang="ja-JP" altLang="en-US" sz="2400" dirty="0"/>
              <a:t> から </a:t>
            </a:r>
            <a:r>
              <a:rPr kumimoji="1" lang="en-US" altLang="ja-JP" sz="2400" dirty="0"/>
              <a:t>-2.0</a:t>
            </a:r>
            <a:r>
              <a:rPr kumimoji="1" lang="ja-JP" altLang="en-US" sz="2400" dirty="0"/>
              <a:t> </a:t>
            </a:r>
            <a:r>
              <a:rPr kumimoji="1" lang="en-US" altLang="ja-JP" sz="2400" dirty="0"/>
              <a:t>K/km </a:t>
            </a:r>
            <a:r>
              <a:rPr kumimoji="1" lang="ja-JP" altLang="en-US" sz="2400" dirty="0"/>
              <a:t>の間を調査しておらず</a:t>
            </a:r>
            <a:r>
              <a:rPr kumimoji="1" lang="en-US" altLang="ja-JP" sz="2400" dirty="0"/>
              <a:t>,</a:t>
            </a:r>
            <a:r>
              <a:rPr kumimoji="1" lang="ja-JP" altLang="en-US" sz="2400" dirty="0"/>
              <a:t> 安定度と逆循環の関係を明らかにするにはさらなる解析が必要</a:t>
            </a:r>
            <a:endParaRPr kumimoji="1" lang="en-US" altLang="ja-JP" sz="2400" dirty="0"/>
          </a:p>
        </p:txBody>
      </p:sp>
      <p:pic>
        <p:nvPicPr>
          <p:cNvPr id="21" name="図 20" descr="ダイアグラム&#10;&#10;自動的に生成された説明">
            <a:extLst>
              <a:ext uri="{FF2B5EF4-FFF2-40B4-BE49-F238E27FC236}">
                <a16:creationId xmlns:a16="http://schemas.microsoft.com/office/drawing/2014/main" id="{2CE40258-B0A1-103B-E20C-2D65EF48889E}"/>
              </a:ext>
            </a:extLst>
          </p:cNvPr>
          <p:cNvPicPr>
            <a:picLocks noChangeAspect="1"/>
          </p:cNvPicPr>
          <p:nvPr/>
        </p:nvPicPr>
        <p:blipFill rotWithShape="1">
          <a:blip r:embed="rId3">
            <a:extLst>
              <a:ext uri="{28A0092B-C50C-407E-A947-70E740481C1C}">
                <a14:useLocalDpi xmlns:a14="http://schemas.microsoft.com/office/drawing/2010/main" val="0"/>
              </a:ext>
            </a:extLst>
          </a:blip>
          <a:srcRect l="9033" t="8149" r="16392" b="14498"/>
          <a:stretch/>
        </p:blipFill>
        <p:spPr>
          <a:xfrm>
            <a:off x="6275852" y="195213"/>
            <a:ext cx="2937526" cy="2204320"/>
          </a:xfrm>
          <a:prstGeom prst="rect">
            <a:avLst/>
          </a:prstGeom>
        </p:spPr>
      </p:pic>
      <p:pic>
        <p:nvPicPr>
          <p:cNvPr id="22" name="図 21" descr="ダイアグラム&#10;&#10;自動的に生成された説明">
            <a:extLst>
              <a:ext uri="{FF2B5EF4-FFF2-40B4-BE49-F238E27FC236}">
                <a16:creationId xmlns:a16="http://schemas.microsoft.com/office/drawing/2014/main" id="{70735944-D5CB-8246-F653-C8C645B85642}"/>
              </a:ext>
            </a:extLst>
          </p:cNvPr>
          <p:cNvPicPr>
            <a:picLocks noChangeAspect="1"/>
          </p:cNvPicPr>
          <p:nvPr/>
        </p:nvPicPr>
        <p:blipFill rotWithShape="1">
          <a:blip r:embed="rId4">
            <a:extLst>
              <a:ext uri="{28A0092B-C50C-407E-A947-70E740481C1C}">
                <a14:useLocalDpi xmlns:a14="http://schemas.microsoft.com/office/drawing/2010/main" val="0"/>
              </a:ext>
            </a:extLst>
          </a:blip>
          <a:srcRect l="9033" t="8134" r="16392" b="14652"/>
          <a:stretch/>
        </p:blipFill>
        <p:spPr>
          <a:xfrm>
            <a:off x="6275852" y="2399534"/>
            <a:ext cx="2937526" cy="2204320"/>
          </a:xfrm>
          <a:prstGeom prst="rect">
            <a:avLst/>
          </a:prstGeom>
        </p:spPr>
      </p:pic>
      <p:pic>
        <p:nvPicPr>
          <p:cNvPr id="23" name="図 22" descr="ダイアグラム&#10;&#10;自動的に生成された説明">
            <a:extLst>
              <a:ext uri="{FF2B5EF4-FFF2-40B4-BE49-F238E27FC236}">
                <a16:creationId xmlns:a16="http://schemas.microsoft.com/office/drawing/2014/main" id="{EA471C78-2CF0-FC7C-3C3C-D453173E576B}"/>
              </a:ext>
            </a:extLst>
          </p:cNvPr>
          <p:cNvPicPr>
            <a:picLocks noChangeAspect="1"/>
          </p:cNvPicPr>
          <p:nvPr/>
        </p:nvPicPr>
        <p:blipFill rotWithShape="1">
          <a:blip r:embed="rId5">
            <a:extLst>
              <a:ext uri="{28A0092B-C50C-407E-A947-70E740481C1C}">
                <a14:useLocalDpi xmlns:a14="http://schemas.microsoft.com/office/drawing/2010/main" val="0"/>
              </a:ext>
            </a:extLst>
          </a:blip>
          <a:srcRect l="9033" t="8149" r="16392" b="14498"/>
          <a:stretch/>
        </p:blipFill>
        <p:spPr>
          <a:xfrm>
            <a:off x="9213378" y="195213"/>
            <a:ext cx="2937526" cy="2204320"/>
          </a:xfrm>
          <a:prstGeom prst="rect">
            <a:avLst/>
          </a:prstGeom>
        </p:spPr>
      </p:pic>
      <p:pic>
        <p:nvPicPr>
          <p:cNvPr id="24" name="図 23" descr="ダイアグラム&#10;&#10;自動的に生成された説明">
            <a:extLst>
              <a:ext uri="{FF2B5EF4-FFF2-40B4-BE49-F238E27FC236}">
                <a16:creationId xmlns:a16="http://schemas.microsoft.com/office/drawing/2014/main" id="{8D78947C-224D-05E3-D32B-C4627F244356}"/>
              </a:ext>
            </a:extLst>
          </p:cNvPr>
          <p:cNvPicPr>
            <a:picLocks noChangeAspect="1"/>
          </p:cNvPicPr>
          <p:nvPr/>
        </p:nvPicPr>
        <p:blipFill rotWithShape="1">
          <a:blip r:embed="rId6">
            <a:extLst>
              <a:ext uri="{28A0092B-C50C-407E-A947-70E740481C1C}">
                <a14:useLocalDpi xmlns:a14="http://schemas.microsoft.com/office/drawing/2010/main" val="0"/>
              </a:ext>
            </a:extLst>
          </a:blip>
          <a:srcRect l="9033" t="8149" r="16392" b="14498"/>
          <a:stretch/>
        </p:blipFill>
        <p:spPr>
          <a:xfrm>
            <a:off x="9213378" y="2399535"/>
            <a:ext cx="2937526" cy="2204320"/>
          </a:xfrm>
          <a:prstGeom prst="rect">
            <a:avLst/>
          </a:prstGeom>
        </p:spPr>
      </p:pic>
      <p:pic>
        <p:nvPicPr>
          <p:cNvPr id="25" name="図 24" descr="ダイアグラム&#10;&#10;自動的に生成された説明">
            <a:extLst>
              <a:ext uri="{FF2B5EF4-FFF2-40B4-BE49-F238E27FC236}">
                <a16:creationId xmlns:a16="http://schemas.microsoft.com/office/drawing/2014/main" id="{537A43D4-B3CE-3946-D42F-FEDF03C75DEE}"/>
              </a:ext>
            </a:extLst>
          </p:cNvPr>
          <p:cNvPicPr>
            <a:picLocks noChangeAspect="1"/>
          </p:cNvPicPr>
          <p:nvPr/>
        </p:nvPicPr>
        <p:blipFill rotWithShape="1">
          <a:blip r:embed="rId7">
            <a:extLst>
              <a:ext uri="{28A0092B-C50C-407E-A947-70E740481C1C}">
                <a14:useLocalDpi xmlns:a14="http://schemas.microsoft.com/office/drawing/2010/main" val="0"/>
              </a:ext>
            </a:extLst>
          </a:blip>
          <a:srcRect l="9033" t="8149" r="16392" b="14498"/>
          <a:stretch/>
        </p:blipFill>
        <p:spPr>
          <a:xfrm>
            <a:off x="9213378" y="4603855"/>
            <a:ext cx="2937526" cy="2204320"/>
          </a:xfrm>
          <a:prstGeom prst="rect">
            <a:avLst/>
          </a:prstGeom>
        </p:spPr>
      </p:pic>
    </p:spTree>
    <p:extLst>
      <p:ext uri="{BB962C8B-B14F-4D97-AF65-F5344CB8AC3E}">
        <p14:creationId xmlns:p14="http://schemas.microsoft.com/office/powerpoint/2010/main" val="37652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A1A4FF22-E9D7-327A-C72B-9CAE3D2C9E91}"/>
              </a:ext>
            </a:extLst>
          </p:cNvPr>
          <p:cNvSpPr>
            <a:spLocks noGrp="1"/>
          </p:cNvSpPr>
          <p:nvPr>
            <p:ph type="title"/>
          </p:nvPr>
        </p:nvSpPr>
        <p:spPr>
          <a:xfrm>
            <a:off x="0" y="0"/>
            <a:ext cx="9098973" cy="781050"/>
          </a:xfrm>
        </p:spPr>
        <p:txBody>
          <a:bodyPr/>
          <a:lstStyle/>
          <a:p>
            <a:r>
              <a:rPr lang="ja-JP" altLang="en-US" dirty="0"/>
              <a:t>７</a:t>
            </a:r>
            <a:r>
              <a:rPr lang="en-US" altLang="ja-JP" dirty="0"/>
              <a:t>.</a:t>
            </a:r>
            <a:r>
              <a:rPr lang="ja-JP" altLang="en-US" dirty="0"/>
              <a:t> まとめ</a:t>
            </a:r>
            <a:endParaRPr kumimoji="1" lang="ja-JP" altLang="en-US" dirty="0"/>
          </a:p>
        </p:txBody>
      </p:sp>
      <p:sp>
        <p:nvSpPr>
          <p:cNvPr id="2" name="コンテンツ プレースホルダー 2">
            <a:extLst>
              <a:ext uri="{FF2B5EF4-FFF2-40B4-BE49-F238E27FC236}">
                <a16:creationId xmlns:a16="http://schemas.microsoft.com/office/drawing/2014/main" id="{C6B956CA-1A63-CE4F-0D9C-31DE645CCD08}"/>
              </a:ext>
            </a:extLst>
          </p:cNvPr>
          <p:cNvSpPr txBox="1">
            <a:spLocks/>
          </p:cNvSpPr>
          <p:nvPr/>
        </p:nvSpPr>
        <p:spPr>
          <a:xfrm>
            <a:off x="226030" y="781050"/>
            <a:ext cx="11586827" cy="587660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Wingdings" panose="05000000000000000000" pitchFamily="2" charset="2"/>
              <a:buChar char="l"/>
            </a:pPr>
            <a:r>
              <a:rPr kumimoji="1" lang="ja-JP" altLang="en-US" sz="2800" dirty="0"/>
              <a:t>金星大気中にも</a:t>
            </a:r>
            <a:r>
              <a:rPr kumimoji="1" lang="ja-JP" altLang="en-US" sz="2800" u="sng" dirty="0">
                <a:solidFill>
                  <a:srgbClr val="FF0000"/>
                </a:solidFill>
              </a:rPr>
              <a:t>低安定度層が存在すれば</a:t>
            </a:r>
            <a:r>
              <a:rPr kumimoji="1" lang="ja-JP" altLang="en-US" sz="2800" dirty="0"/>
              <a:t>傾圧不安定が生じうる </a:t>
            </a:r>
            <a:r>
              <a:rPr kumimoji="1" lang="en-US" altLang="ja-JP" sz="2800" dirty="0"/>
              <a:t>(Sugimoto et al. 2014)</a:t>
            </a:r>
          </a:p>
          <a:p>
            <a:pPr>
              <a:buFont typeface="Wingdings" panose="05000000000000000000" pitchFamily="2" charset="2"/>
              <a:buChar char="l"/>
            </a:pPr>
            <a:r>
              <a:rPr lang="ja-JP" altLang="en-US" dirty="0"/>
              <a:t>観測結果を反映した安定度に強制すると</a:t>
            </a:r>
            <a:r>
              <a:rPr lang="en-US" altLang="ja-JP" dirty="0"/>
              <a:t>,</a:t>
            </a:r>
            <a:r>
              <a:rPr lang="ja-JP" altLang="en-US" dirty="0"/>
              <a:t> 実現される低安定度層の安定度が中立に近い値よりやや高くなってしまう</a:t>
            </a:r>
            <a:endParaRPr lang="en-US" altLang="ja-JP" dirty="0"/>
          </a:p>
          <a:p>
            <a:pPr>
              <a:buFont typeface="Wingdings" panose="05000000000000000000" pitchFamily="2" charset="2"/>
              <a:buChar char="l"/>
            </a:pPr>
            <a:endParaRPr lang="en-US" altLang="ja-JP" sz="3600" dirty="0"/>
          </a:p>
          <a:p>
            <a:pPr>
              <a:buFont typeface="Wingdings" panose="05000000000000000000" pitchFamily="2" charset="2"/>
              <a:buChar char="l"/>
            </a:pPr>
            <a:r>
              <a:rPr lang="ja-JP" altLang="en-US" dirty="0"/>
              <a:t>低安定度層の安定度を </a:t>
            </a:r>
            <a:r>
              <a:rPr lang="en-US" altLang="ja-JP" dirty="0"/>
              <a:t>-2.0 K/km </a:t>
            </a:r>
            <a:r>
              <a:rPr lang="ja-JP" altLang="en-US" dirty="0"/>
              <a:t>に強制することで</a:t>
            </a:r>
            <a:r>
              <a:rPr lang="en-US" altLang="ja-JP" dirty="0"/>
              <a:t>,</a:t>
            </a:r>
            <a:r>
              <a:rPr lang="ja-JP" altLang="en-US" dirty="0"/>
              <a:t>実現される低安定度層の安定度を狙った値 </a:t>
            </a:r>
            <a:r>
              <a:rPr lang="en-US" altLang="ja-JP" dirty="0"/>
              <a:t>(0.1 K/km </a:t>
            </a:r>
            <a:r>
              <a:rPr lang="ja-JP" altLang="en-US" dirty="0"/>
              <a:t>程度</a:t>
            </a:r>
            <a:r>
              <a:rPr lang="en-US" altLang="ja-JP" dirty="0"/>
              <a:t>) </a:t>
            </a:r>
            <a:r>
              <a:rPr lang="ja-JP" altLang="en-US" dirty="0"/>
              <a:t>に近づけることが出来た</a:t>
            </a:r>
          </a:p>
          <a:p>
            <a:pPr lvl="1">
              <a:buFont typeface="Wingdings" panose="05000000000000000000" pitchFamily="2" charset="2"/>
              <a:buChar char="ü"/>
            </a:pPr>
            <a:r>
              <a:rPr lang="ja-JP" altLang="en-US" dirty="0"/>
              <a:t> ただし</a:t>
            </a:r>
            <a:r>
              <a:rPr lang="en-US" altLang="ja-JP" dirty="0"/>
              <a:t>,</a:t>
            </a:r>
            <a:r>
              <a:rPr lang="ja-JP" altLang="en-US" dirty="0"/>
              <a:t> スーパーローテーションは弱くなる</a:t>
            </a:r>
          </a:p>
          <a:p>
            <a:pPr>
              <a:buFont typeface="Wingdings" panose="05000000000000000000" pitchFamily="2" charset="2"/>
              <a:buChar char="l"/>
            </a:pPr>
            <a:r>
              <a:rPr lang="ja-JP" altLang="en-US" dirty="0"/>
              <a:t>極向きかつ上向きの渦熱輸送</a:t>
            </a:r>
            <a:r>
              <a:rPr lang="en-US" altLang="ja-JP" dirty="0"/>
              <a:t>,</a:t>
            </a:r>
            <a:r>
              <a:rPr lang="ja-JP" altLang="en-US" dirty="0"/>
              <a:t> 逆循環の存在</a:t>
            </a:r>
            <a:endParaRPr lang="en-US" altLang="ja-JP" dirty="0"/>
          </a:p>
          <a:p>
            <a:pPr marL="0" indent="0">
              <a:buNone/>
            </a:pPr>
            <a:r>
              <a:rPr lang="ja-JP" altLang="en-US" dirty="0">
                <a:solidFill>
                  <a:srgbClr val="FF0000"/>
                </a:solidFill>
              </a:rPr>
              <a:t>     低安定度層の安定度を負に強制した場合でも傾圧不安定は形成された</a:t>
            </a:r>
          </a:p>
          <a:p>
            <a:pPr marL="0" indent="0">
              <a:buNone/>
            </a:pPr>
            <a:endParaRPr lang="ja-JP" altLang="en-US" dirty="0"/>
          </a:p>
          <a:p>
            <a:pPr>
              <a:buFont typeface="Wingdings" panose="05000000000000000000" pitchFamily="2" charset="2"/>
              <a:buChar char="l"/>
            </a:pPr>
            <a:endParaRPr lang="en-US" altLang="ja-JP" sz="3600" dirty="0"/>
          </a:p>
          <a:p>
            <a:pPr>
              <a:buFont typeface="Wingdings" panose="05000000000000000000" pitchFamily="2" charset="2"/>
              <a:buChar char="l"/>
            </a:pPr>
            <a:endParaRPr lang="en-US" altLang="ja-JP" dirty="0"/>
          </a:p>
        </p:txBody>
      </p:sp>
      <p:sp>
        <p:nvSpPr>
          <p:cNvPr id="4" name="テキスト ボックス 3">
            <a:extLst>
              <a:ext uri="{FF2B5EF4-FFF2-40B4-BE49-F238E27FC236}">
                <a16:creationId xmlns:a16="http://schemas.microsoft.com/office/drawing/2014/main" id="{5FB97D26-E099-C4DC-509A-C1475A98488A}"/>
              </a:ext>
            </a:extLst>
          </p:cNvPr>
          <p:cNvSpPr txBox="1"/>
          <p:nvPr/>
        </p:nvSpPr>
        <p:spPr>
          <a:xfrm>
            <a:off x="956683" y="2516622"/>
            <a:ext cx="11235317" cy="523220"/>
          </a:xfrm>
          <a:prstGeom prst="rect">
            <a:avLst/>
          </a:prstGeom>
          <a:noFill/>
        </p:spPr>
        <p:txBody>
          <a:bodyPr wrap="square" rtlCol="0">
            <a:spAutoFit/>
          </a:bodyPr>
          <a:lstStyle/>
          <a:p>
            <a:r>
              <a:rPr kumimoji="1" lang="ja-JP" altLang="en-US" sz="2800" dirty="0"/>
              <a:t>安定度を負に強制することで中立に近づけることができるのではないか？</a:t>
            </a:r>
          </a:p>
        </p:txBody>
      </p:sp>
      <p:sp>
        <p:nvSpPr>
          <p:cNvPr id="5" name="矢印: 右 4">
            <a:extLst>
              <a:ext uri="{FF2B5EF4-FFF2-40B4-BE49-F238E27FC236}">
                <a16:creationId xmlns:a16="http://schemas.microsoft.com/office/drawing/2014/main" id="{03EA5130-761A-26DD-E2E1-2F87CB57D690}"/>
              </a:ext>
            </a:extLst>
          </p:cNvPr>
          <p:cNvSpPr/>
          <p:nvPr/>
        </p:nvSpPr>
        <p:spPr>
          <a:xfrm>
            <a:off x="379142" y="2516622"/>
            <a:ext cx="577542" cy="472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0980F05C-1380-BC06-7019-01326D93689E}"/>
              </a:ext>
            </a:extLst>
          </p:cNvPr>
          <p:cNvSpPr/>
          <p:nvPr/>
        </p:nvSpPr>
        <p:spPr>
          <a:xfrm>
            <a:off x="150520" y="4990289"/>
            <a:ext cx="457244" cy="4133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4082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付録</a:t>
            </a:r>
            <a:r>
              <a:rPr lang="en-US" altLang="ja-JP" dirty="0"/>
              <a:t>.</a:t>
            </a:r>
            <a:r>
              <a:rPr lang="ja-JP" altLang="en-US" dirty="0"/>
              <a:t> 数値モデル </a:t>
            </a:r>
            <a:r>
              <a:rPr lang="en-US" altLang="ja-JP" dirty="0"/>
              <a:t>: AFES-Venus</a:t>
            </a:r>
            <a:endParaRPr kumimoji="1" lang="ja-JP" altLang="en-US" dirty="0"/>
          </a:p>
        </p:txBody>
      </p:sp>
      <p:sp>
        <p:nvSpPr>
          <p:cNvPr id="7" name="コンテンツ プレースホルダー 2">
            <a:extLst>
              <a:ext uri="{FF2B5EF4-FFF2-40B4-BE49-F238E27FC236}">
                <a16:creationId xmlns:a16="http://schemas.microsoft.com/office/drawing/2014/main" id="{C475594B-EEFC-7785-1EC5-C61DEB4C1E92}"/>
              </a:ext>
            </a:extLst>
          </p:cNvPr>
          <p:cNvSpPr>
            <a:spLocks noGrp="1"/>
          </p:cNvSpPr>
          <p:nvPr>
            <p:ph idx="1"/>
          </p:nvPr>
        </p:nvSpPr>
        <p:spPr>
          <a:xfrm>
            <a:off x="119641" y="683664"/>
            <a:ext cx="11241086" cy="5496473"/>
          </a:xfrm>
        </p:spPr>
        <p:txBody>
          <a:bodyPr/>
          <a:lstStyle/>
          <a:p>
            <a:pPr>
              <a:buFont typeface="Wingdings" panose="05000000000000000000" pitchFamily="2" charset="2"/>
              <a:buChar char="u"/>
            </a:pPr>
            <a:r>
              <a:rPr kumimoji="1" lang="ja-JP" altLang="en-US" sz="2000" dirty="0"/>
              <a:t>支配方程式系 </a:t>
            </a:r>
            <a:r>
              <a:rPr kumimoji="1" lang="en-US" altLang="ja-JP" sz="2000" dirty="0"/>
              <a:t>: </a:t>
            </a:r>
            <a:r>
              <a:rPr kumimoji="1" lang="ja-JP" altLang="en-US" sz="2000" dirty="0"/>
              <a:t>全球 </a:t>
            </a:r>
            <a:r>
              <a:rPr kumimoji="1" lang="en-US" altLang="ja-JP" sz="2000" dirty="0"/>
              <a:t>3 </a:t>
            </a:r>
            <a:r>
              <a:rPr kumimoji="1" lang="ja-JP" altLang="en-US" sz="2000" dirty="0"/>
              <a:t>次元プリミティブ方程式</a:t>
            </a:r>
            <a:endParaRPr kumimoji="1" lang="en-US" altLang="ja-JP" sz="2000" dirty="0"/>
          </a:p>
          <a:p>
            <a:pPr marL="0" indent="0">
              <a:buNone/>
            </a:pPr>
            <a:endParaRPr kumimoji="1" lang="ja-JP" altLang="en-US" dirty="0"/>
          </a:p>
        </p:txBody>
      </p:sp>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430743AA-3FBE-4BB6-4C0B-99A54EA70167}"/>
                  </a:ext>
                </a:extLst>
              </p:cNvPr>
              <p:cNvSpPr/>
              <p:nvPr/>
            </p:nvSpPr>
            <p:spPr>
              <a:xfrm>
                <a:off x="370317" y="1010258"/>
                <a:ext cx="8535558" cy="382755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kumimoji="1" lang="ja-JP" altLang="en-US" sz="1600" b="0" dirty="0"/>
                  <a:t>運動方程式</a:t>
                </a:r>
                <a:endParaRPr kumimoji="1" lang="en-US" altLang="ja-JP" sz="16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𝑢</m:t>
                          </m:r>
                        </m:num>
                        <m:den>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𝜁</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𝑓</m:t>
                          </m:r>
                        </m:e>
                      </m:d>
                      <m:r>
                        <a:rPr kumimoji="1" lang="en-US" altLang="ja-JP" sz="1400" b="0" i="1" smtClean="0">
                          <a:latin typeface="Cambria Math" panose="02040503050406030204" pitchFamily="18" charset="0"/>
                        </a:rPr>
                        <m:t>𝑣</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𝜙</m:t>
                              </m:r>
                            </m:e>
                          </m:func>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m:t>
                          </m:r>
                          <m:r>
                            <m:rPr>
                              <m:sty m:val="p"/>
                            </m:rPr>
                            <a:rPr kumimoji="1" lang="en-US" altLang="ja-JP" sz="1400" b="0" i="1" smtClean="0">
                              <a:latin typeface="Cambria Math" panose="02040503050406030204" pitchFamily="18" charset="0"/>
                            </a:rPr>
                            <m:t>λ</m:t>
                          </m:r>
                        </m:den>
                      </m:f>
                      <m:d>
                        <m:dPr>
                          <m:ctrlPr>
                            <a:rPr kumimoji="1" lang="en-US" altLang="ja-JP" sz="1400" b="0" i="1" smtClean="0">
                              <a:latin typeface="Cambria Math" panose="02040503050406030204" pitchFamily="18" charset="0"/>
                            </a:rPr>
                          </m:ctrlPr>
                        </m:dPr>
                        <m:e>
                          <m:r>
                            <m:rPr>
                              <m:sty m:val="p"/>
                            </m:rPr>
                            <a:rPr kumimoji="1" lang="en-US" altLang="ja-JP" sz="1400" b="0" i="0" smtClean="0">
                              <a:latin typeface="Cambria Math" panose="02040503050406030204" pitchFamily="18" charset="0"/>
                            </a:rPr>
                            <m:t>Φ</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𝐸</m:t>
                          </m:r>
                        </m:e>
                      </m:d>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𝑅</m:t>
                              </m:r>
                            </m:e>
                            <m:sub>
                              <m:r>
                                <a:rPr kumimoji="1" lang="en-US" altLang="ja-JP" sz="1400" b="0" i="1" smtClean="0">
                                  <a:latin typeface="Cambria Math" panose="02040503050406030204" pitchFamily="18" charset="0"/>
                                </a:rPr>
                                <m:t>𝑑</m:t>
                              </m:r>
                            </m:sub>
                          </m:sSub>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𝑇</m:t>
                              </m:r>
                            </m:e>
                            <m:sub>
                              <m:r>
                                <a:rPr kumimoji="1" lang="en-US" altLang="ja-JP" sz="1400" b="0" i="1" smtClean="0">
                                  <a:latin typeface="Cambria Math" panose="02040503050406030204" pitchFamily="18" charset="0"/>
                                </a:rPr>
                                <m:t>𝑣</m:t>
                              </m:r>
                            </m:sub>
                          </m:sSub>
                        </m:num>
                        <m:den>
                          <m:r>
                            <a:rPr kumimoji="1" lang="en-US" altLang="ja-JP" sz="1400" b="0" i="1" smtClean="0">
                              <a:latin typeface="Cambria Math" panose="02040503050406030204" pitchFamily="18" charset="0"/>
                            </a:rPr>
                            <m:t>𝑎</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𝜙</m:t>
                              </m:r>
                            </m:e>
                          </m:func>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𝜕𝜆</m:t>
                          </m:r>
                        </m:den>
                      </m:f>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a:rPr kumimoji="1" lang="en-US" altLang="ja-JP" sz="1400" b="0" i="1" smtClean="0">
                                  <a:latin typeface="Cambria Math" panose="02040503050406030204" pitchFamily="18" charset="0"/>
                                </a:rPr>
                                <m:t>𝑠</m:t>
                              </m:r>
                            </m:sub>
                          </m:sSub>
                        </m:e>
                      </m:func>
                      <m:r>
                        <a:rPr kumimoji="1" lang="en-US" altLang="ja-JP" sz="1400" b="0" i="1" smtClean="0">
                          <a:latin typeface="Cambria Math" panose="02040503050406030204" pitchFamily="18" charset="0"/>
                        </a:rPr>
                        <m:t>−</m:t>
                      </m:r>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𝑢</m:t>
                          </m:r>
                        </m:num>
                        <m:den>
                          <m:r>
                            <a:rPr kumimoji="1" lang="en-US" altLang="ja-JP" sz="1400" b="0" i="1" smtClean="0">
                              <a:latin typeface="Cambria Math" panose="02040503050406030204" pitchFamily="18" charset="0"/>
                            </a:rPr>
                            <m:t>𝜕𝜎</m:t>
                          </m:r>
                        </m:den>
                      </m:f>
                      <m:r>
                        <a:rPr kumimoji="1" lang="en-US" altLang="ja-JP" sz="1400" b="0" i="1" smtClean="0">
                          <a:latin typeface="Cambria Math" panose="02040503050406030204" pitchFamily="18" charset="0"/>
                        </a:rPr>
                        <m:t>−</m:t>
                      </m:r>
                      <m:r>
                        <a:rPr kumimoji="1" lang="ja-JP" altLang="en-US" sz="1400" i="1">
                          <a:latin typeface="Cambria Math" panose="02040503050406030204" pitchFamily="18" charset="0"/>
                        </a:rPr>
                        <m:t>𝒟</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𝑢</m:t>
                          </m:r>
                        </m:e>
                      </m:d>
                    </m:oMath>
                  </m:oMathPara>
                </a14:m>
                <a:endParaRPr kumimoji="1" lang="en-US" altLang="ja-JP" sz="1400" b="0" dirty="0"/>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𝑣</m:t>
                          </m:r>
                        </m:num>
                        <m:den>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𝜁</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𝑓</m:t>
                          </m:r>
                        </m:e>
                      </m:d>
                      <m:r>
                        <a:rPr kumimoji="1" lang="en-US" altLang="ja-JP" sz="1400" b="0" i="1" smtClean="0">
                          <a:latin typeface="Cambria Math" panose="02040503050406030204" pitchFamily="18" charset="0"/>
                        </a:rPr>
                        <m:t>𝑢</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𝜕𝜙</m:t>
                          </m:r>
                        </m:den>
                      </m:f>
                      <m:d>
                        <m:dPr>
                          <m:ctrlPr>
                            <a:rPr kumimoji="1" lang="en-US" altLang="ja-JP" sz="1400" b="0" i="1" smtClean="0">
                              <a:latin typeface="Cambria Math" panose="02040503050406030204" pitchFamily="18" charset="0"/>
                            </a:rPr>
                          </m:ctrlPr>
                        </m:dPr>
                        <m:e>
                          <m:r>
                            <m:rPr>
                              <m:sty m:val="p"/>
                            </m:rPr>
                            <a:rPr kumimoji="1" lang="en-US" altLang="ja-JP" sz="1400" b="0" i="0" smtClean="0">
                              <a:latin typeface="Cambria Math" panose="02040503050406030204" pitchFamily="18" charset="0"/>
                            </a:rPr>
                            <m:t>Φ</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𝐸</m:t>
                          </m:r>
                        </m:e>
                      </m:d>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𝑅</m:t>
                              </m:r>
                            </m:e>
                            <m:sub>
                              <m:r>
                                <a:rPr kumimoji="1" lang="en-US" altLang="ja-JP" sz="1400" b="0" i="1" smtClean="0">
                                  <a:latin typeface="Cambria Math" panose="02040503050406030204" pitchFamily="18" charset="0"/>
                                </a:rPr>
                                <m:t>𝑑</m:t>
                              </m:r>
                            </m:sub>
                          </m:sSub>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𝑇</m:t>
                              </m:r>
                            </m:e>
                            <m:sub>
                              <m:r>
                                <a:rPr kumimoji="1" lang="en-US" altLang="ja-JP" sz="1400" b="0" i="1" smtClean="0">
                                  <a:latin typeface="Cambria Math" panose="02040503050406030204" pitchFamily="18" charset="0"/>
                                </a:rPr>
                                <m:t>𝑣</m:t>
                              </m:r>
                            </m:sub>
                          </m:sSub>
                        </m:num>
                        <m:den>
                          <m:r>
                            <a:rPr kumimoji="1" lang="en-US" altLang="ja-JP" sz="1400" b="0" i="1" smtClean="0">
                              <a:latin typeface="Cambria Math" panose="02040503050406030204" pitchFamily="18" charset="0"/>
                            </a:rPr>
                            <m:t>𝑎</m:t>
                          </m:r>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𝜕𝜙</m:t>
                          </m:r>
                        </m:den>
                      </m:f>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a:rPr kumimoji="1" lang="en-US" altLang="ja-JP" sz="1400" b="0" i="1" smtClean="0">
                                  <a:latin typeface="Cambria Math" panose="02040503050406030204" pitchFamily="18" charset="0"/>
                                </a:rPr>
                                <m:t>𝑠</m:t>
                              </m:r>
                            </m:sub>
                          </m:sSub>
                        </m:e>
                      </m:func>
                      <m:r>
                        <a:rPr kumimoji="1" lang="en-US" altLang="ja-JP" sz="1400" b="0" i="1" smtClean="0">
                          <a:latin typeface="Cambria Math" panose="02040503050406030204" pitchFamily="18" charset="0"/>
                        </a:rPr>
                        <m:t>−</m:t>
                      </m:r>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𝑣</m:t>
                          </m:r>
                        </m:num>
                        <m:den>
                          <m:r>
                            <a:rPr kumimoji="1" lang="en-US" altLang="ja-JP" sz="1400" b="0" i="1" smtClean="0">
                              <a:latin typeface="Cambria Math" panose="02040503050406030204" pitchFamily="18" charset="0"/>
                            </a:rPr>
                            <m:t>𝜕𝜎</m:t>
                          </m:r>
                        </m:den>
                      </m:f>
                      <m:r>
                        <a:rPr kumimoji="1" lang="en-US" altLang="ja-JP" sz="1400" b="0" i="1" smtClean="0">
                          <a:latin typeface="Cambria Math" panose="02040503050406030204" pitchFamily="18" charset="0"/>
                        </a:rPr>
                        <m:t>−</m:t>
                      </m:r>
                      <m:r>
                        <a:rPr kumimoji="1" lang="ja-JP" altLang="en-US" sz="1400" i="1">
                          <a:latin typeface="Cambria Math" panose="02040503050406030204" pitchFamily="18" charset="0"/>
                        </a:rPr>
                        <m:t>𝒟</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𝑣</m:t>
                          </m:r>
                        </m:e>
                      </m:d>
                    </m:oMath>
                  </m:oMathPara>
                </a14:m>
                <a:endParaRPr kumimoji="1" lang="en-US" altLang="ja-JP" sz="1400" b="0" dirty="0"/>
              </a:p>
              <a:p>
                <a:pPr marL="285750" indent="-285750">
                  <a:buFont typeface="Arial" panose="020B0604020202020204" pitchFamily="34" charset="0"/>
                  <a:buChar char="•"/>
                </a:pPr>
                <a:r>
                  <a:rPr kumimoji="1" lang="ja-JP" altLang="en-US" sz="1600" b="0" dirty="0"/>
                  <a:t>連続の式</a:t>
                </a:r>
                <a:endParaRPr kumimoji="1" lang="en-US" altLang="ja-JP" sz="1600" b="0" dirty="0"/>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a:rPr kumimoji="1" lang="en-US" altLang="ja-JP" sz="1400" b="0" i="1" smtClean="0">
                                      <a:latin typeface="Cambria Math" panose="02040503050406030204" pitchFamily="18" charset="0"/>
                                    </a:rPr>
                                    <m:t>𝑠</m:t>
                                  </m:r>
                                </m:sub>
                              </m:sSub>
                            </m:e>
                          </m:func>
                        </m:num>
                        <m:den>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sSub>
                            <m:sSubPr>
                              <m:ctrlPr>
                                <a:rPr kumimoji="1" lang="en-US" altLang="ja-JP" sz="1400" b="0" i="1" smtClean="0">
                                  <a:latin typeface="Cambria Math" panose="02040503050406030204" pitchFamily="18" charset="0"/>
                                </a:rPr>
                              </m:ctrlPr>
                            </m:sSubPr>
                            <m:e>
                              <m:r>
                                <a:rPr kumimoji="1" lang="en-US" altLang="ja-JP" sz="1400" b="1" i="1" smtClean="0">
                                  <a:latin typeface="Cambria Math" panose="02040503050406030204" pitchFamily="18" charset="0"/>
                                </a:rPr>
                                <m:t>𝒗</m:t>
                              </m:r>
                            </m:e>
                            <m:sub>
                              <m:r>
                                <a:rPr kumimoji="1" lang="en-US" altLang="ja-JP" sz="1400" b="0" i="1" smtClean="0">
                                  <a:latin typeface="Cambria Math" panose="02040503050406030204" pitchFamily="18" charset="0"/>
                                </a:rPr>
                                <m:t>h</m:t>
                              </m:r>
                            </m:sub>
                          </m:sSub>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m:rPr>
                                  <m:sty m:val="p"/>
                                </m:rPr>
                                <a:rPr kumimoji="1" lang="en-US" altLang="ja-JP" sz="1400" b="0" i="0" smtClean="0">
                                  <a:latin typeface="Cambria Math" panose="02040503050406030204" pitchFamily="18" charset="0"/>
                                </a:rPr>
                                <m:t>∇</m:t>
                              </m:r>
                            </m:e>
                            <m:sub>
                              <m:r>
                                <a:rPr kumimoji="1" lang="en-US" altLang="ja-JP" sz="1400" b="0" i="1" smtClean="0">
                                  <a:latin typeface="Cambria Math" panose="02040503050406030204" pitchFamily="18" charset="0"/>
                                </a:rPr>
                                <m:t>𝜎</m:t>
                              </m:r>
                            </m:sub>
                          </m:sSub>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a:rPr kumimoji="1" lang="en-US" altLang="ja-JP" sz="1400" b="0" i="1" smtClean="0">
                                      <a:latin typeface="Cambria Math" panose="02040503050406030204" pitchFamily="18" charset="0"/>
                                    </a:rPr>
                                    <m:t>𝑠</m:t>
                                  </m:r>
                                </m:sub>
                              </m:sSub>
                            </m:e>
                          </m:func>
                          <m:r>
                            <a:rPr kumimoji="1" lang="en-US" altLang="ja-JP" sz="1400" b="0" i="1" smtClean="0">
                              <a:latin typeface="Cambria Math" panose="02040503050406030204" pitchFamily="18" charset="0"/>
                            </a:rPr>
                            <m:t>+</m:t>
                          </m:r>
                          <m:r>
                            <a:rPr kumimoji="1" lang="ja-JP" altLang="en-US" sz="1400" b="0" i="1" smtClean="0">
                              <a:latin typeface="Cambria Math" panose="02040503050406030204" pitchFamily="18" charset="0"/>
                            </a:rPr>
                            <m:t>𝛿</m:t>
                          </m:r>
                        </m:e>
                      </m:d>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num>
                        <m:den>
                          <m:r>
                            <a:rPr kumimoji="1" lang="en-US" altLang="ja-JP" sz="1400" b="0" i="1" smtClean="0">
                              <a:latin typeface="Cambria Math" panose="02040503050406030204" pitchFamily="18" charset="0"/>
                            </a:rPr>
                            <m:t>𝜕𝜎</m:t>
                          </m:r>
                        </m:den>
                      </m:f>
                    </m:oMath>
                  </m:oMathPara>
                </a14:m>
                <a:endParaRPr kumimoji="1" lang="en-US" altLang="ja-JP" sz="1400" b="0" dirty="0"/>
              </a:p>
              <a:p>
                <a:pPr marL="285750" indent="-285750">
                  <a:buFont typeface="Arial" panose="020B0604020202020204" pitchFamily="34" charset="0"/>
                  <a:buChar char="•"/>
                </a:pPr>
                <a:r>
                  <a:rPr kumimoji="1" lang="ja-JP" altLang="en-US" sz="1600" dirty="0"/>
                  <a:t>静力学方程式</a:t>
                </a:r>
                <a:endParaRPr kumimoji="1" lang="en-US" altLang="ja-JP" sz="1600" dirty="0"/>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m:rPr>
                              <m:sty m:val="p"/>
                            </m:rPr>
                            <a:rPr kumimoji="1" lang="en-US" altLang="ja-JP" sz="1400" b="0" i="0" smtClean="0">
                              <a:latin typeface="Cambria Math" panose="02040503050406030204" pitchFamily="18" charset="0"/>
                            </a:rPr>
                            <m:t>Φ</m:t>
                          </m:r>
                        </m:num>
                        <m:den>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ln</m:t>
                                  </m:r>
                                </m:fName>
                                <m:e>
                                  <m:r>
                                    <a:rPr kumimoji="1" lang="en-US" altLang="ja-JP" sz="1400" b="0" i="1" smtClean="0">
                                      <a:latin typeface="Cambria Math" panose="02040503050406030204" pitchFamily="18" charset="0"/>
                                    </a:rPr>
                                    <m:t>𝜎</m:t>
                                  </m:r>
                                </m:e>
                              </m:func>
                            </m:e>
                          </m:d>
                        </m:den>
                      </m:f>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𝑅</m:t>
                          </m:r>
                        </m:e>
                        <m:sub>
                          <m:r>
                            <a:rPr kumimoji="1" lang="en-US" altLang="ja-JP" sz="1400" b="0" i="1" smtClean="0">
                              <a:latin typeface="Cambria Math" panose="02040503050406030204" pitchFamily="18" charset="0"/>
                            </a:rPr>
                            <m:t>𝑑</m:t>
                          </m:r>
                        </m:sub>
                      </m:sSub>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𝑇</m:t>
                          </m:r>
                        </m:e>
                        <m:sub>
                          <m:r>
                            <a:rPr kumimoji="1" lang="en-US" altLang="ja-JP" sz="1400" b="0" i="1" smtClean="0">
                              <a:latin typeface="Cambria Math" panose="02040503050406030204" pitchFamily="18" charset="0"/>
                            </a:rPr>
                            <m:t>𝑣</m:t>
                          </m:r>
                        </m:sub>
                      </m:sSub>
                    </m:oMath>
                  </m:oMathPara>
                </a14:m>
                <a:endParaRPr kumimoji="1" lang="en-US" altLang="ja-JP" sz="1400" dirty="0"/>
              </a:p>
              <a:p>
                <a:pPr marL="285750" indent="-285750">
                  <a:buFont typeface="Arial" panose="020B0604020202020204" pitchFamily="34" charset="0"/>
                  <a:buChar char="•"/>
                </a:pPr>
                <a:r>
                  <a:rPr kumimoji="1" lang="ja-JP" altLang="en-US" sz="1600" b="0" dirty="0"/>
                  <a:t>熱力学方程式</a:t>
                </a:r>
                <a:endParaRPr kumimoji="1" lang="en-US" altLang="ja-JP" sz="16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num>
                        <m:den>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1−</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𝜇</m:t>
                                  </m:r>
                                </m:e>
                                <m:sup>
                                  <m:r>
                                    <a:rPr kumimoji="1" lang="en-US" altLang="ja-JP" sz="1400" b="0" i="1" smtClean="0">
                                      <a:latin typeface="Cambria Math" panose="02040503050406030204" pitchFamily="18" charset="0"/>
                                    </a:rPr>
                                    <m:t>2</m:t>
                                  </m:r>
                                </m:sup>
                              </m:sSup>
                            </m:e>
                          </m:d>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𝜕𝜆</m:t>
                          </m:r>
                        </m:den>
                      </m:f>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𝑈</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e>
                      </m:d>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den>
                      </m:f>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𝜕𝜇</m:t>
                          </m:r>
                        </m:den>
                      </m:f>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𝑉</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e>
                      </m:d>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r>
                        <a:rPr kumimoji="1" lang="ja-JP" altLang="en-US" sz="1400" b="0" i="1" smtClean="0">
                          <a:latin typeface="Cambria Math" panose="02040503050406030204" pitchFamily="18" charset="0"/>
                        </a:rPr>
                        <m:t>𝛿</m:t>
                      </m:r>
                      <m:r>
                        <a:rPr kumimoji="1" lang="en-US" altLang="ja-JP" sz="1400" b="0" i="1" smtClean="0">
                          <a:latin typeface="Cambria Math" panose="02040503050406030204" pitchFamily="18" charset="0"/>
                        </a:rPr>
                        <m:t>−</m:t>
                      </m:r>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𝑇</m:t>
                          </m:r>
                        </m:num>
                        <m:den>
                          <m:r>
                            <a:rPr kumimoji="1" lang="en-US" altLang="ja-JP" sz="1400" b="0" i="1" smtClean="0">
                              <a:latin typeface="Cambria Math" panose="02040503050406030204" pitchFamily="18" charset="0"/>
                            </a:rPr>
                            <m:t>𝜕𝜎</m:t>
                          </m:r>
                        </m:den>
                      </m:f>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𝑄</m:t>
                          </m:r>
                        </m:e>
                        <m:sub>
                          <m:r>
                            <a:rPr kumimoji="1" lang="en-US" altLang="ja-JP" sz="1400" b="0" i="1" smtClean="0">
                              <a:latin typeface="Cambria Math" panose="02040503050406030204" pitchFamily="18" charset="0"/>
                            </a:rPr>
                            <m:t>𝑠𝑜𝑙</m:t>
                          </m:r>
                        </m:sub>
                      </m:sSub>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𝑄</m:t>
                          </m:r>
                        </m:e>
                        <m:sub>
                          <m:r>
                            <a:rPr kumimoji="1" lang="en-US" altLang="ja-JP" sz="1400" b="0" i="1" smtClean="0">
                              <a:latin typeface="Cambria Math" panose="02040503050406030204" pitchFamily="18" charset="0"/>
                            </a:rPr>
                            <m:t>𝑁𝑒𝑤</m:t>
                          </m:r>
                        </m:sub>
                      </m:sSub>
                    </m:oMath>
                  </m:oMathPara>
                </a14:m>
                <a:endParaRPr kumimoji="1" lang="en-US" altLang="ja-JP" sz="1400" b="0" dirty="0"/>
              </a:p>
              <a:p>
                <a:r>
                  <a:rPr kumimoji="1" lang="en-US" altLang="ja-JP" sz="1400" dirty="0"/>
                  <a:t> </a:t>
                </a:r>
                <a14:m>
                  <m:oMath xmlns:m="http://schemas.openxmlformats.org/officeDocument/2006/math">
                    <m:r>
                      <a:rPr kumimoji="1" lang="en-US" altLang="ja-JP" sz="1400" b="0" i="1" smtClean="0">
                        <a:latin typeface="Cambria Math" panose="02040503050406030204" pitchFamily="18" charset="0"/>
                      </a:rPr>
                      <m:t>𝑇</m:t>
                    </m:r>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𝜆</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𝜇</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𝜎</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e>
                    </m:d>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𝑇</m:t>
                        </m:r>
                      </m:e>
                      <m:sup>
                        <m:r>
                          <a:rPr kumimoji="1" lang="en-US" altLang="ja-JP" sz="1400" b="0" i="1" smtClean="0">
                            <a:latin typeface="Cambria Math" panose="02040503050406030204" pitchFamily="18" charset="0"/>
                          </a:rPr>
                          <m:t>′</m:t>
                        </m:r>
                      </m:sup>
                    </m:sSup>
                    <m:d>
                      <m:dPr>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𝜆</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𝜇</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𝜎</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𝑡</m:t>
                        </m:r>
                      </m:e>
                    </m:d>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𝑇</m:t>
                        </m:r>
                      </m:e>
                      <m:sub>
                        <m:r>
                          <a:rPr kumimoji="1" lang="en-US" altLang="ja-JP" sz="1400" b="0" i="1" smtClean="0">
                            <a:latin typeface="Cambria Math" panose="02040503050406030204" pitchFamily="18" charset="0"/>
                          </a:rPr>
                          <m:t>0</m:t>
                        </m:r>
                      </m:sub>
                    </m:sSub>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𝜎</m:t>
                    </m:r>
                    <m:r>
                      <a:rPr kumimoji="1" lang="en-US" altLang="ja-JP" sz="1400" b="0" i="1" smtClean="0">
                        <a:latin typeface="Cambria Math" panose="02040503050406030204" pitchFamily="18" charset="0"/>
                      </a:rPr>
                      <m:t>)</m:t>
                    </m:r>
                  </m:oMath>
                </a14:m>
                <a:endParaRPr kumimoji="1" lang="en-US" altLang="ja-JP" sz="1400" dirty="0"/>
              </a:p>
            </p:txBody>
          </p:sp>
        </mc:Choice>
        <mc:Fallback xmlns="">
          <p:sp>
            <p:nvSpPr>
              <p:cNvPr id="8" name="正方形/長方形 7">
                <a:extLst>
                  <a:ext uri="{FF2B5EF4-FFF2-40B4-BE49-F238E27FC236}">
                    <a16:creationId xmlns:a16="http://schemas.microsoft.com/office/drawing/2014/main" id="{430743AA-3FBE-4BB6-4C0B-99A54EA70167}"/>
                  </a:ext>
                </a:extLst>
              </p:cNvPr>
              <p:cNvSpPr>
                <a:spLocks noRot="1" noChangeAspect="1" noMove="1" noResize="1" noEditPoints="1" noAdjustHandles="1" noChangeArrowheads="1" noChangeShapeType="1" noTextEdit="1"/>
              </p:cNvSpPr>
              <p:nvPr/>
            </p:nvSpPr>
            <p:spPr>
              <a:xfrm>
                <a:off x="370317" y="1010258"/>
                <a:ext cx="8535558" cy="3827556"/>
              </a:xfrm>
              <a:prstGeom prst="rect">
                <a:avLst/>
              </a:prstGeom>
              <a:blipFill>
                <a:blip r:embed="rId3"/>
                <a:stretch>
                  <a:fillRect l="-2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9" name="表 9">
                <a:extLst>
                  <a:ext uri="{FF2B5EF4-FFF2-40B4-BE49-F238E27FC236}">
                    <a16:creationId xmlns:a16="http://schemas.microsoft.com/office/drawing/2014/main" id="{34A5CC42-46D9-7135-FB42-65CB15816345}"/>
                  </a:ext>
                </a:extLst>
              </p:cNvPr>
              <p:cNvGraphicFramePr>
                <a:graphicFrameLocks noGrp="1"/>
              </p:cNvGraphicFramePr>
              <p:nvPr/>
            </p:nvGraphicFramePr>
            <p:xfrm>
              <a:off x="9402673" y="726881"/>
              <a:ext cx="2381397" cy="5538099"/>
            </p:xfrm>
            <a:graphic>
              <a:graphicData uri="http://schemas.openxmlformats.org/drawingml/2006/table">
                <a:tbl>
                  <a:tblPr firstRow="1" bandRow="1">
                    <a:tableStyleId>{5C22544A-7EE6-4342-B048-85BDC9FD1C3A}</a:tableStyleId>
                  </a:tblPr>
                  <a:tblGrid>
                    <a:gridCol w="759457">
                      <a:extLst>
                        <a:ext uri="{9D8B030D-6E8A-4147-A177-3AD203B41FA5}">
                          <a16:colId xmlns:a16="http://schemas.microsoft.com/office/drawing/2014/main" val="974817201"/>
                        </a:ext>
                      </a:extLst>
                    </a:gridCol>
                    <a:gridCol w="1621940">
                      <a:extLst>
                        <a:ext uri="{9D8B030D-6E8A-4147-A177-3AD203B41FA5}">
                          <a16:colId xmlns:a16="http://schemas.microsoft.com/office/drawing/2014/main" val="2655579361"/>
                        </a:ext>
                      </a:extLst>
                    </a:gridCol>
                  </a:tblGrid>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solidFill>
                                      <a:schemeClr val="tx1"/>
                                    </a:solidFill>
                                    <a:latin typeface="Cambria Math" panose="02040503050406030204" pitchFamily="18" charset="0"/>
                                  </a:rPr>
                                  <m:t>𝑡</m:t>
                                </m:r>
                              </m:oMath>
                            </m:oMathPara>
                          </a14:m>
                          <a:endParaRPr kumimoji="1" lang="ja-JP" altLang="en-US" sz="11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n-lt"/>
                            </a:rPr>
                            <a:t>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608815"/>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𝜆</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経度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767875"/>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𝜙</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緯度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3042568"/>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050" b="0" i="1" smtClean="0">
                                    <a:latin typeface="Cambria Math" panose="02040503050406030204" pitchFamily="18" charset="0"/>
                                  </a:rPr>
                                  <m:t>𝜎</m:t>
                                </m:r>
                                <m:r>
                                  <a:rPr kumimoji="1" lang="en-US" altLang="ja-JP" sz="1050" b="0" i="1" smtClean="0">
                                    <a:latin typeface="Cambria Math" panose="02040503050406030204" pitchFamily="18" charset="0"/>
                                  </a:rPr>
                                  <m:t>=</m:t>
                                </m:r>
                                <m:r>
                                  <a:rPr kumimoji="1" lang="en-US" altLang="ja-JP" sz="1050" b="0" i="1" smtClean="0">
                                    <a:latin typeface="Cambria Math" panose="02040503050406030204" pitchFamily="18" charset="0"/>
                                  </a:rPr>
                                  <m:t>𝑝</m:t>
                                </m:r>
                                <m:r>
                                  <m:rPr>
                                    <m:lit/>
                                  </m:rPr>
                                  <a:rPr kumimoji="1" lang="en-US" altLang="ja-JP" sz="1050" b="0" i="1" smtClean="0">
                                    <a:latin typeface="Cambria Math" panose="02040503050406030204" pitchFamily="18" charset="0"/>
                                  </a:rPr>
                                  <m:t>/</m:t>
                                </m:r>
                                <m:sSub>
                                  <m:sSubPr>
                                    <m:ctrlPr>
                                      <a:rPr kumimoji="1" lang="en-US" altLang="ja-JP" sz="1050" b="0" i="1" smtClean="0">
                                        <a:latin typeface="Cambria Math" panose="02040503050406030204" pitchFamily="18" charset="0"/>
                                      </a:rPr>
                                    </m:ctrlPr>
                                  </m:sSubPr>
                                  <m:e>
                                    <m:r>
                                      <a:rPr kumimoji="1" lang="en-US" altLang="ja-JP" sz="1050" b="0" i="1" smtClean="0">
                                        <a:latin typeface="Cambria Math" panose="02040503050406030204" pitchFamily="18" charset="0"/>
                                      </a:rPr>
                                      <m:t>𝑝</m:t>
                                    </m:r>
                                  </m:e>
                                  <m:sub>
                                    <m:r>
                                      <a:rPr kumimoji="1" lang="en-US" altLang="ja-JP" sz="1050" b="0" i="1" smtClean="0">
                                        <a:latin typeface="Cambria Math" panose="02040503050406030204" pitchFamily="18" charset="0"/>
                                      </a:rPr>
                                      <m:t>𝑠</m:t>
                                    </m:r>
                                  </m:sub>
                                </m:sSub>
                              </m:oMath>
                            </m:oMathPara>
                          </a14:m>
                          <a:endParaRPr kumimoji="1" lang="ja-JP" alt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left"/>
                              </m:oMathParaPr>
                              <m:oMath xmlns:m="http://schemas.openxmlformats.org/officeDocument/2006/math">
                                <m:r>
                                  <a:rPr kumimoji="1" lang="en-US" altLang="ja-JP" sz="1100" b="0" i="1" smtClean="0">
                                    <a:latin typeface="Cambria Math" panose="02040503050406030204" pitchFamily="18" charset="0"/>
                                  </a:rPr>
                                  <m:t>𝜎</m:t>
                                </m:r>
                                <m:r>
                                  <a:rPr kumimoji="1" lang="ja-JP" altLang="en-US" sz="1100" b="0" i="1" smtClean="0">
                                    <a:latin typeface="Cambria Math" panose="02040503050406030204" pitchFamily="18" charset="0"/>
                                  </a:rPr>
                                  <m:t> </m:t>
                                </m:r>
                                <m:r>
                                  <a:rPr kumimoji="1" lang="ja-JP" altLang="en-US" sz="1100" b="0" i="1" smtClean="0">
                                    <a:latin typeface="Cambria Math" panose="02040503050406030204" pitchFamily="18" charset="0"/>
                                  </a:rPr>
                                  <m:t>高度</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9178610"/>
                      </a:ext>
                    </a:extLst>
                  </a:tr>
                  <a:tr h="263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1050" b="0" i="1" smtClean="0">
                                        <a:latin typeface="Cambria Math" panose="02040503050406030204" pitchFamily="18" charset="0"/>
                                      </a:rPr>
                                    </m:ctrlPr>
                                  </m:accPr>
                                  <m:e>
                                    <m:r>
                                      <a:rPr kumimoji="1" lang="en-US" altLang="ja-JP" sz="1050" b="0" i="1" smtClean="0">
                                        <a:latin typeface="Cambria Math" panose="02040503050406030204" pitchFamily="18" charset="0"/>
                                      </a:rPr>
                                      <m:t>𝜎</m:t>
                                    </m:r>
                                  </m:e>
                                </m:acc>
                              </m:oMath>
                            </m:oMathPara>
                          </a14:m>
                          <a:endParaRPr kumimoji="1" lang="en-US" altLang="ja-JP" sz="10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鉛直 </a:t>
                          </a:r>
                          <a:r>
                            <a:rPr kumimoji="1" lang="en-US" altLang="ja-JP" sz="1100" dirty="0"/>
                            <a:t>σ</a:t>
                          </a:r>
                          <a:r>
                            <a:rPr kumimoji="1" lang="ja-JP" altLang="en-US" sz="1100" dirty="0"/>
                            <a:t> 速度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7863439"/>
                      </a:ext>
                    </a:extLst>
                  </a:tr>
                  <a:tr h="263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050" b="0" i="1" smtClean="0">
                                    <a:latin typeface="Cambria Math" panose="02040503050406030204" pitchFamily="18" charset="0"/>
                                  </a:rPr>
                                  <m:t>𝑢</m:t>
                                </m:r>
                              </m:oMath>
                            </m:oMathPara>
                          </a14:m>
                          <a:endParaRPr kumimoji="1" lang="en-US" altLang="ja-JP" sz="10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東西風速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4255123"/>
                      </a:ext>
                    </a:extLst>
                  </a:tr>
                  <a:tr h="263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050" b="0" i="1" smtClean="0">
                                    <a:latin typeface="Cambria Math" panose="02040503050406030204" pitchFamily="18" charset="0"/>
                                  </a:rPr>
                                  <m:t>𝑣</m:t>
                                </m:r>
                              </m:oMath>
                            </m:oMathPara>
                          </a14:m>
                          <a:endParaRPr kumimoji="1" lang="en-US" altLang="ja-JP" sz="10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南北風速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2582541"/>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𝑇</m:t>
                                </m:r>
                              </m:oMath>
                            </m:oMathPara>
                          </a14:m>
                          <a:endParaRPr kumimoji="1" lang="en-US" altLang="ja-JP"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747254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𝑝</m:t>
                                    </m:r>
                                  </m:e>
                                  <m:sub>
                                    <m:r>
                                      <a:rPr kumimoji="1" lang="en-US" altLang="ja-JP" sz="1100" b="0" i="1" smtClean="0">
                                        <a:latin typeface="Cambria Math" panose="02040503050406030204" pitchFamily="18" charset="0"/>
                                      </a:rPr>
                                      <m:t>𝑠</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地表面気圧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8358090"/>
                      </a:ext>
                    </a:extLst>
                  </a:tr>
                  <a:tr h="263719">
                    <a:tc>
                      <a:txBody>
                        <a:bodyPr/>
                        <a:lstStyle/>
                        <a:p>
                          <a:pPr/>
                          <a14:m>
                            <m:oMathPara xmlns:m="http://schemas.openxmlformats.org/officeDocument/2006/math">
                              <m:oMathParaPr>
                                <m:jc m:val="centerGroup"/>
                              </m:oMathParaPr>
                              <m:oMath xmlns:m="http://schemas.openxmlformats.org/officeDocument/2006/math">
                                <m:r>
                                  <m:rPr>
                                    <m:sty m:val="p"/>
                                  </m:rPr>
                                  <a:rPr kumimoji="1" lang="en-US" altLang="ja-JP" sz="1100" b="0" i="0" smtClean="0">
                                    <a:latin typeface="Cambria Math" panose="02040503050406030204" pitchFamily="18" charset="0"/>
                                  </a:rPr>
                                  <m:t>Φ</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ジオポテンシャル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472884"/>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𝑎</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金星半径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170893"/>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𝑅</m:t>
                                    </m:r>
                                  </m:e>
                                  <m:sub>
                                    <m:r>
                                      <a:rPr kumimoji="1" lang="en-US" altLang="ja-JP" sz="1100" b="0" i="1" smtClean="0">
                                        <a:latin typeface="Cambria Math" panose="02040503050406030204" pitchFamily="18" charset="0"/>
                                      </a:rPr>
                                      <m:t>𝑑</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乾燥空気の気体定数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81736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𝑇</m:t>
                                    </m:r>
                                  </m:e>
                                  <m:sub>
                                    <m:r>
                                      <a:rPr kumimoji="1" lang="en-US" altLang="ja-JP" sz="1100" b="0" i="1" smtClean="0">
                                        <a:latin typeface="Cambria Math" panose="02040503050406030204" pitchFamily="18" charset="0"/>
                                      </a:rPr>
                                      <m:t>𝑣</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仮温度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332722"/>
                      </a:ext>
                    </a:extLst>
                  </a:tr>
                  <a:tr h="263719">
                    <a:tc>
                      <a:txBody>
                        <a:bodyPr/>
                        <a:lstStyle/>
                        <a:p>
                          <a:pPr/>
                          <a14:m>
                            <m:oMathPara xmlns:m="http://schemas.openxmlformats.org/officeDocument/2006/math">
                              <m:oMathParaPr>
                                <m:jc m:val="centerGroup"/>
                              </m:oMathParaPr>
                              <m:oMath xmlns:m="http://schemas.openxmlformats.org/officeDocument/2006/math">
                                <m:r>
                                  <a:rPr kumimoji="1" lang="ja-JP" altLang="en-US" sz="1100" i="1" smtClean="0">
                                    <a:latin typeface="Cambria Math" panose="02040503050406030204" pitchFamily="18" charset="0"/>
                                  </a:rPr>
                                  <m:t>𝒟</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水平拡散項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476198"/>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𝑇</m:t>
                                </m:r>
                                <m:r>
                                  <a:rPr kumimoji="1" lang="en-US" altLang="ja-JP" sz="1100" b="0" i="1" smtClean="0">
                                    <a:latin typeface="Cambria Math" panose="02040503050406030204" pitchFamily="18" charset="0"/>
                                  </a:rPr>
                                  <m:t>′</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温度の変動成分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063248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𝑇</m:t>
                                    </m:r>
                                  </m:e>
                                  <m:sub>
                                    <m:r>
                                      <a:rPr kumimoji="1" lang="en-US" altLang="ja-JP" sz="1100" b="0" i="1" smtClean="0">
                                        <a:latin typeface="Cambria Math" panose="02040503050406030204" pitchFamily="18" charset="0"/>
                                      </a:rPr>
                                      <m:t>0</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t>標準温度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147019"/>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𝜇</m:t>
                                </m:r>
                              </m:oMath>
                            </m:oMathPara>
                          </a14:m>
                          <a:endParaRPr kumimoji="1" lang="en-US" altLang="ja-JP"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m:rPr>
                                    <m:sty m:val="p"/>
                                  </m:rPr>
                                  <a:rPr kumimoji="1" lang="en-US" altLang="ja-JP" sz="1100" b="0" i="1" smtClean="0">
                                    <a:latin typeface="Cambria Math" panose="02040503050406030204" pitchFamily="18" charset="0"/>
                                  </a:rPr>
                                  <m:t>sin</m:t>
                                </m:r>
                                <m:r>
                                  <a:rPr kumimoji="1" lang="en-US" altLang="ja-JP" sz="1100" b="0" i="1" smtClean="0">
                                    <a:latin typeface="Cambria Math" panose="02040503050406030204" pitchFamily="18" charset="0"/>
                                  </a:rPr>
                                  <m:t>𝜙</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8805832"/>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𝑈</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𝑢</m:t>
                                </m:r>
                                <m:func>
                                  <m:funcPr>
                                    <m:ctrlPr>
                                      <a:rPr kumimoji="1" lang="en-US" altLang="ja-JP" sz="1100" b="0" i="1" smtClean="0">
                                        <a:latin typeface="Cambria Math" panose="02040503050406030204" pitchFamily="18" charset="0"/>
                                      </a:rPr>
                                    </m:ctrlPr>
                                  </m:funcPr>
                                  <m:fName>
                                    <m:r>
                                      <m:rPr>
                                        <m:sty m:val="p"/>
                                      </m:rPr>
                                      <a:rPr kumimoji="1" lang="en-US" altLang="ja-JP" sz="1100" b="0" i="0" smtClean="0">
                                        <a:latin typeface="Cambria Math" panose="02040503050406030204" pitchFamily="18" charset="0"/>
                                      </a:rPr>
                                      <m:t>cos</m:t>
                                    </m:r>
                                  </m:fName>
                                  <m:e>
                                    <m:r>
                                      <a:rPr kumimoji="1" lang="en-US" altLang="ja-JP" sz="1100" b="0" i="1" smtClean="0">
                                        <a:latin typeface="Cambria Math" panose="02040503050406030204" pitchFamily="18" charset="0"/>
                                      </a:rPr>
                                      <m:t>𝜙</m:t>
                                    </m:r>
                                  </m:e>
                                </m:func>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8773005"/>
                      </a:ext>
                    </a:extLst>
                  </a:tr>
                  <a:tr h="263719">
                    <a:tc>
                      <a:txBody>
                        <a:bodyPr/>
                        <a:lstStyle/>
                        <a:p>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𝑉</m:t>
                                </m:r>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100" b="0" i="1" smtClean="0">
                                    <a:latin typeface="Cambria Math" panose="02040503050406030204" pitchFamily="18" charset="0"/>
                                  </a:rPr>
                                  <m:t>𝑣</m:t>
                                </m:r>
                                <m:func>
                                  <m:funcPr>
                                    <m:ctrlPr>
                                      <a:rPr kumimoji="1" lang="en-US" altLang="ja-JP" sz="1100" b="0" i="1" smtClean="0">
                                        <a:latin typeface="Cambria Math" panose="02040503050406030204" pitchFamily="18" charset="0"/>
                                      </a:rPr>
                                    </m:ctrlPr>
                                  </m:funcPr>
                                  <m:fName>
                                    <m:r>
                                      <m:rPr>
                                        <m:sty m:val="p"/>
                                      </m:rPr>
                                      <a:rPr kumimoji="1" lang="en-US" altLang="ja-JP" sz="1100" b="0" i="0" smtClean="0">
                                        <a:latin typeface="Cambria Math" panose="02040503050406030204" pitchFamily="18" charset="0"/>
                                      </a:rPr>
                                      <m:t>cos</m:t>
                                    </m:r>
                                  </m:fName>
                                  <m:e>
                                    <m:r>
                                      <a:rPr kumimoji="1" lang="en-US" altLang="ja-JP" sz="1100" b="0" i="1" smtClean="0">
                                        <a:latin typeface="Cambria Math" panose="02040503050406030204" pitchFamily="18" charset="0"/>
                                      </a:rPr>
                                      <m:t>𝜙</m:t>
                                    </m:r>
                                  </m:e>
                                </m:func>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912477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𝑄</m:t>
                                    </m:r>
                                  </m:e>
                                  <m:sub>
                                    <m:r>
                                      <a:rPr kumimoji="1" lang="en-US" altLang="ja-JP" sz="1100" b="0" i="1" smtClean="0">
                                        <a:latin typeface="Cambria Math" panose="02040503050406030204" pitchFamily="18" charset="0"/>
                                      </a:rPr>
                                      <m:t>𝑠𝑜𝑙</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太陽加熱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6181471"/>
                      </a:ext>
                    </a:extLst>
                  </a:tr>
                  <a:tr h="263719">
                    <a:tc>
                      <a:txBody>
                        <a:bodyPr/>
                        <a:lstStyle/>
                        <a:p>
                          <a:pPr/>
                          <a14:m>
                            <m:oMathPara xmlns:m="http://schemas.openxmlformats.org/officeDocument/2006/math">
                              <m:oMathParaPr>
                                <m:jc m:val="centerGroup"/>
                              </m:oMathParaPr>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𝑄</m:t>
                                    </m:r>
                                  </m:e>
                                  <m:sub>
                                    <m:r>
                                      <a:rPr kumimoji="1" lang="en-US" altLang="ja-JP" sz="1100" b="0" i="1" smtClean="0">
                                        <a:latin typeface="Cambria Math" panose="02040503050406030204" pitchFamily="18" charset="0"/>
                                      </a:rPr>
                                      <m:t>𝑁𝑒𝑤</m:t>
                                    </m:r>
                                  </m:sub>
                                </m:sSub>
                              </m:oMath>
                            </m:oMathPara>
                          </a14:m>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ニュートン冷却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874359"/>
                      </a:ext>
                    </a:extLst>
                  </a:tr>
                </a:tbl>
              </a:graphicData>
            </a:graphic>
          </p:graphicFrame>
        </mc:Choice>
        <mc:Fallback xmlns="">
          <p:graphicFrame>
            <p:nvGraphicFramePr>
              <p:cNvPr id="9" name="表 9">
                <a:extLst>
                  <a:ext uri="{FF2B5EF4-FFF2-40B4-BE49-F238E27FC236}">
                    <a16:creationId xmlns:a16="http://schemas.microsoft.com/office/drawing/2014/main" id="{34A5CC42-46D9-7135-FB42-65CB15816345}"/>
                  </a:ext>
                </a:extLst>
              </p:cNvPr>
              <p:cNvGraphicFramePr>
                <a:graphicFrameLocks noGrp="1"/>
              </p:cNvGraphicFramePr>
              <p:nvPr>
                <p:extLst>
                  <p:ext uri="{D42A27DB-BD31-4B8C-83A1-F6EECF244321}">
                    <p14:modId xmlns:p14="http://schemas.microsoft.com/office/powerpoint/2010/main" val="1738637777"/>
                  </p:ext>
                </p:extLst>
              </p:nvPr>
            </p:nvGraphicFramePr>
            <p:xfrm>
              <a:off x="9402673" y="726881"/>
              <a:ext cx="2381397" cy="5538099"/>
            </p:xfrm>
            <a:graphic>
              <a:graphicData uri="http://schemas.openxmlformats.org/drawingml/2006/table">
                <a:tbl>
                  <a:tblPr firstRow="1" bandRow="1">
                    <a:tableStyleId>{5C22544A-7EE6-4342-B048-85BDC9FD1C3A}</a:tableStyleId>
                  </a:tblPr>
                  <a:tblGrid>
                    <a:gridCol w="759457">
                      <a:extLst>
                        <a:ext uri="{9D8B030D-6E8A-4147-A177-3AD203B41FA5}">
                          <a16:colId xmlns:a16="http://schemas.microsoft.com/office/drawing/2014/main" val="974817201"/>
                        </a:ext>
                      </a:extLst>
                    </a:gridCol>
                    <a:gridCol w="1621940">
                      <a:extLst>
                        <a:ext uri="{9D8B030D-6E8A-4147-A177-3AD203B41FA5}">
                          <a16:colId xmlns:a16="http://schemas.microsoft.com/office/drawing/2014/main" val="2655579361"/>
                        </a:ext>
                      </a:extLst>
                    </a:gridCol>
                  </a:tblGrid>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4651" r="-215200" b="-2023256"/>
                          </a:stretch>
                        </a:blipFill>
                      </a:tcPr>
                    </a:tc>
                    <a:tc>
                      <a:txBody>
                        <a:bodyPr/>
                        <a:lstStyle/>
                        <a:p>
                          <a:r>
                            <a:rPr kumimoji="1" lang="ja-JP" altLang="en-US" sz="1100" b="0" dirty="0">
                              <a:solidFill>
                                <a:schemeClr val="tx1"/>
                              </a:solidFill>
                              <a:latin typeface="+mn-lt"/>
                            </a:rPr>
                            <a:t>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608815"/>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02273" r="-215200" b="-1877273"/>
                          </a:stretch>
                        </a:blipFill>
                      </a:tcPr>
                    </a:tc>
                    <a:tc>
                      <a:txBody>
                        <a:bodyPr/>
                        <a:lstStyle/>
                        <a:p>
                          <a:r>
                            <a:rPr kumimoji="1" lang="ja-JP" altLang="en-US" sz="1100" dirty="0"/>
                            <a:t>経度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767875"/>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206977" r="-215200" b="-1820930"/>
                          </a:stretch>
                        </a:blipFill>
                      </a:tcPr>
                    </a:tc>
                    <a:tc>
                      <a:txBody>
                        <a:bodyPr/>
                        <a:lstStyle/>
                        <a:p>
                          <a:r>
                            <a:rPr kumimoji="1" lang="ja-JP" altLang="en-US" sz="1100" dirty="0"/>
                            <a:t>緯度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3042568"/>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306977" r="-215200" b="-1720930"/>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191" t="-306977" r="-749" b="-1720930"/>
                          </a:stretch>
                        </a:blipFill>
                      </a:tcPr>
                    </a:tc>
                    <a:extLst>
                      <a:ext uri="{0D108BD9-81ED-4DB2-BD59-A6C34878D82A}">
                        <a16:rowId xmlns:a16="http://schemas.microsoft.com/office/drawing/2014/main" val="3749178610"/>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406977" r="-215200" b="-1620930"/>
                          </a:stretch>
                        </a:blipFill>
                      </a:tcPr>
                    </a:tc>
                    <a:tc>
                      <a:txBody>
                        <a:bodyPr/>
                        <a:lstStyle/>
                        <a:p>
                          <a:r>
                            <a:rPr kumimoji="1" lang="ja-JP" altLang="en-US" sz="1100" dirty="0"/>
                            <a:t>鉛直 </a:t>
                          </a:r>
                          <a:r>
                            <a:rPr kumimoji="1" lang="en-US" altLang="ja-JP" sz="1100" dirty="0"/>
                            <a:t>σ</a:t>
                          </a:r>
                          <a:r>
                            <a:rPr kumimoji="1" lang="ja-JP" altLang="en-US" sz="1100" dirty="0"/>
                            <a:t> 速度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7863439"/>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495455" r="-215200" b="-1484091"/>
                          </a:stretch>
                        </a:blipFill>
                      </a:tcPr>
                    </a:tc>
                    <a:tc>
                      <a:txBody>
                        <a:bodyPr/>
                        <a:lstStyle/>
                        <a:p>
                          <a:r>
                            <a:rPr kumimoji="1" lang="ja-JP" altLang="en-US" sz="1100" dirty="0"/>
                            <a:t>東西風速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4255123"/>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609302" r="-215200" b="-1418605"/>
                          </a:stretch>
                        </a:blipFill>
                      </a:tcPr>
                    </a:tc>
                    <a:tc>
                      <a:txBody>
                        <a:bodyPr/>
                        <a:lstStyle/>
                        <a:p>
                          <a:r>
                            <a:rPr kumimoji="1" lang="ja-JP" altLang="en-US" sz="1100" dirty="0"/>
                            <a:t>南北風速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258254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709302" r="-215200" b="-1318605"/>
                          </a:stretch>
                        </a:blipFill>
                      </a:tcPr>
                    </a:tc>
                    <a:tc>
                      <a:txBody>
                        <a:bodyPr/>
                        <a:lstStyle/>
                        <a:p>
                          <a:r>
                            <a:rPr kumimoji="1" lang="ja-JP" altLang="en-US" sz="1100" dirty="0"/>
                            <a:t>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747254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790909" r="-215200" b="-1188636"/>
                          </a:stretch>
                        </a:blipFill>
                      </a:tcPr>
                    </a:tc>
                    <a:tc>
                      <a:txBody>
                        <a:bodyPr/>
                        <a:lstStyle/>
                        <a:p>
                          <a:r>
                            <a:rPr kumimoji="1" lang="ja-JP" altLang="en-US" sz="1100" dirty="0"/>
                            <a:t>地表面気圧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8358090"/>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911628" r="-215200" b="-1116279"/>
                          </a:stretch>
                        </a:blipFill>
                      </a:tcPr>
                    </a:tc>
                    <a:tc>
                      <a:txBody>
                        <a:bodyPr/>
                        <a:lstStyle/>
                        <a:p>
                          <a:r>
                            <a:rPr kumimoji="1" lang="ja-JP" altLang="en-US" sz="1100" dirty="0"/>
                            <a:t>ジオポテンシャル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472884"/>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011628" r="-215200" b="-1016279"/>
                          </a:stretch>
                        </a:blipFill>
                      </a:tcPr>
                    </a:tc>
                    <a:tc>
                      <a:txBody>
                        <a:bodyPr/>
                        <a:lstStyle/>
                        <a:p>
                          <a:r>
                            <a:rPr kumimoji="1" lang="ja-JP" altLang="en-US" sz="1100" dirty="0"/>
                            <a:t>金星半径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170893"/>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111628" r="-215200" b="-916279"/>
                          </a:stretch>
                        </a:blipFill>
                      </a:tcPr>
                    </a:tc>
                    <a:tc>
                      <a:txBody>
                        <a:bodyPr/>
                        <a:lstStyle/>
                        <a:p>
                          <a:r>
                            <a:rPr kumimoji="1" lang="ja-JP" altLang="en-US" sz="1100" dirty="0"/>
                            <a:t>乾燥空気の気体定数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81736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184091" r="-215200" b="-795455"/>
                          </a:stretch>
                        </a:blipFill>
                      </a:tcPr>
                    </a:tc>
                    <a:tc>
                      <a:txBody>
                        <a:bodyPr/>
                        <a:lstStyle/>
                        <a:p>
                          <a:r>
                            <a:rPr kumimoji="1" lang="ja-JP" altLang="en-US" sz="1100" dirty="0"/>
                            <a:t>仮温度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332722"/>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313953" r="-215200" b="-713953"/>
                          </a:stretch>
                        </a:blipFill>
                      </a:tcPr>
                    </a:tc>
                    <a:tc>
                      <a:txBody>
                        <a:bodyPr/>
                        <a:lstStyle/>
                        <a:p>
                          <a:r>
                            <a:rPr kumimoji="1" lang="ja-JP" altLang="en-US" sz="1100" dirty="0"/>
                            <a:t>水平拡散項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476198"/>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413953" r="-215200" b="-613953"/>
                          </a:stretch>
                        </a:blipFill>
                      </a:tcPr>
                    </a:tc>
                    <a:tc>
                      <a:txBody>
                        <a:bodyPr/>
                        <a:lstStyle/>
                        <a:p>
                          <a:r>
                            <a:rPr kumimoji="1" lang="ja-JP" altLang="en-US" sz="1100" dirty="0"/>
                            <a:t>温度の変動成分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063248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479545" r="-215200" b="-500000"/>
                          </a:stretch>
                        </a:blipFill>
                      </a:tcPr>
                    </a:tc>
                    <a:tc>
                      <a:txBody>
                        <a:bodyPr/>
                        <a:lstStyle/>
                        <a:p>
                          <a:r>
                            <a:rPr kumimoji="1" lang="ja-JP" altLang="en-US" sz="1100" dirty="0"/>
                            <a:t>標準温度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147019"/>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616279" r="-215200" b="-411628"/>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191" t="-1616279" r="-749" b="-411628"/>
                          </a:stretch>
                        </a:blipFill>
                      </a:tcPr>
                    </a:tc>
                    <a:extLst>
                      <a:ext uri="{0D108BD9-81ED-4DB2-BD59-A6C34878D82A}">
                        <a16:rowId xmlns:a16="http://schemas.microsoft.com/office/drawing/2014/main" val="3598805832"/>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716279" r="-215200" b="-311628"/>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191" t="-1716279" r="-749" b="-311628"/>
                          </a:stretch>
                        </a:blipFill>
                      </a:tcPr>
                    </a:tc>
                    <a:extLst>
                      <a:ext uri="{0D108BD9-81ED-4DB2-BD59-A6C34878D82A}">
                        <a16:rowId xmlns:a16="http://schemas.microsoft.com/office/drawing/2014/main" val="2298773005"/>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816279" r="-215200" b="-211628"/>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191" t="-1816279" r="-749" b="-211628"/>
                          </a:stretch>
                        </a:blipFill>
                      </a:tcPr>
                    </a:tc>
                    <a:extLst>
                      <a:ext uri="{0D108BD9-81ED-4DB2-BD59-A6C34878D82A}">
                        <a16:rowId xmlns:a16="http://schemas.microsoft.com/office/drawing/2014/main" val="147912477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1872727" r="-215200" b="-10681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太陽加熱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6181471"/>
                      </a:ext>
                    </a:extLst>
                  </a:tr>
                  <a:tr h="263719">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00" t="-2018605" r="-215200" b="-9302"/>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ニュートン冷却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874359"/>
                      </a:ext>
                    </a:extLst>
                  </a:tr>
                </a:tbl>
              </a:graphicData>
            </a:graphic>
          </p:graphicFrame>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FFADBA98-9A85-3356-1A92-F0F4C89CD15E}"/>
                  </a:ext>
                </a:extLst>
              </p:cNvPr>
              <p:cNvSpPr txBox="1"/>
              <p:nvPr/>
            </p:nvSpPr>
            <p:spPr>
              <a:xfrm>
                <a:off x="370317" y="4975554"/>
                <a:ext cx="4162960" cy="1544012"/>
              </a:xfrm>
              <a:prstGeom prst="rect">
                <a:avLst/>
              </a:prstGeom>
              <a:noFill/>
            </p:spPr>
            <p:txBody>
              <a:bodyPr wrap="square" rtlCol="0">
                <a:spAutoFit/>
              </a:bodyPr>
              <a:lstStyle/>
              <a:p>
                <a14:m>
                  <m:oMath xmlns:m="http://schemas.openxmlformats.org/officeDocument/2006/math">
                    <m:r>
                      <a:rPr kumimoji="1" lang="en-US" altLang="ja-JP" sz="1400" b="0" i="1" smtClean="0">
                        <a:latin typeface="Cambria Math" panose="02040503050406030204" pitchFamily="18" charset="0"/>
                      </a:rPr>
                      <m:t>𝜁</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𝜃</m:t>
                            </m:r>
                          </m:e>
                        </m:func>
                      </m:den>
                    </m:f>
                    <m:d>
                      <m:dPr>
                        <m:begChr m:val="["/>
                        <m:endChr m:val="]"/>
                        <m:ctrlPr>
                          <a:rPr kumimoji="1" lang="en-US" altLang="ja-JP" sz="1400" b="0" i="1" smtClean="0">
                            <a:latin typeface="Cambria Math" panose="02040503050406030204" pitchFamily="18" charset="0"/>
                          </a:rPr>
                        </m:ctrlPr>
                      </m:dPr>
                      <m:e>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𝑣</m:t>
                            </m:r>
                          </m:num>
                          <m:den>
                            <m:r>
                              <a:rPr kumimoji="1" lang="en-US" altLang="ja-JP" sz="1400" b="0" i="1" smtClean="0">
                                <a:latin typeface="Cambria Math" panose="02040503050406030204" pitchFamily="18" charset="0"/>
                              </a:rPr>
                              <m:t>𝜕𝜆</m:t>
                            </m:r>
                          </m:den>
                        </m:f>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m:t>
                            </m:r>
                          </m:num>
                          <m:den>
                            <m:r>
                              <a:rPr kumimoji="1" lang="en-US" altLang="ja-JP" sz="1400" b="0" i="1" smtClean="0">
                                <a:latin typeface="Cambria Math" panose="02040503050406030204" pitchFamily="18" charset="0"/>
                              </a:rPr>
                              <m:t>𝜕𝜙</m:t>
                            </m:r>
                          </m:den>
                        </m:f>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𝑢</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𝜃</m:t>
                            </m:r>
                          </m:e>
                        </m:func>
                        <m:r>
                          <a:rPr kumimoji="1" lang="en-US" altLang="ja-JP" sz="1400" b="0" i="1" smtClean="0">
                            <a:latin typeface="Cambria Math" panose="02040503050406030204" pitchFamily="18" charset="0"/>
                          </a:rPr>
                          <m:t>)</m:t>
                        </m:r>
                      </m:e>
                    </m:d>
                  </m:oMath>
                </a14:m>
                <a:r>
                  <a:rPr kumimoji="1" lang="ja-JP" altLang="en-US" sz="1400" dirty="0"/>
                  <a:t> </a:t>
                </a:r>
                <a:r>
                  <a:rPr kumimoji="1" lang="en-US" altLang="ja-JP" sz="1400" dirty="0"/>
                  <a:t>: </a:t>
                </a:r>
                <a:r>
                  <a:rPr kumimoji="1" lang="ja-JP" altLang="en-US" sz="1400" dirty="0"/>
                  <a:t>相対渦度 </a:t>
                </a:r>
                <a:r>
                  <a:rPr kumimoji="1" lang="en-US" altLang="ja-JP" sz="1400" dirty="0"/>
                  <a:t>(</a:t>
                </a:r>
                <a:r>
                  <a:rPr kumimoji="1" lang="ja-JP" altLang="en-US" sz="1400" dirty="0"/>
                  <a:t>鉛直成分</a:t>
                </a:r>
                <a:r>
                  <a:rPr kumimoji="1" lang="en-US" altLang="ja-JP" sz="1400" dirty="0"/>
                  <a:t>)</a:t>
                </a:r>
              </a:p>
              <a:p>
                <a14:m>
                  <m:oMath xmlns:m="http://schemas.openxmlformats.org/officeDocument/2006/math">
                    <m:r>
                      <a:rPr kumimoji="1" lang="en-US" altLang="ja-JP" sz="1400" b="0" i="1" smtClean="0">
                        <a:latin typeface="Cambria Math" panose="02040503050406030204" pitchFamily="18" charset="0"/>
                      </a:rPr>
                      <m:t>𝑓</m:t>
                    </m:r>
                    <m:r>
                      <a:rPr kumimoji="1" lang="en-US" altLang="ja-JP" sz="1400" b="0" i="1" smtClean="0">
                        <a:latin typeface="Cambria Math" panose="02040503050406030204" pitchFamily="18" charset="0"/>
                      </a:rPr>
                      <m:t>=2</m:t>
                    </m:r>
                    <m:r>
                      <m:rPr>
                        <m:sty m:val="p"/>
                      </m:rPr>
                      <a:rPr kumimoji="1" lang="en-US" altLang="ja-JP" sz="1400" b="0" i="0" smtClean="0">
                        <a:latin typeface="Cambria Math" panose="02040503050406030204" pitchFamily="18" charset="0"/>
                      </a:rPr>
                      <m:t>Ω</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sin</m:t>
                        </m:r>
                      </m:fName>
                      <m:e>
                        <m:r>
                          <a:rPr kumimoji="1" lang="en-US" altLang="ja-JP" sz="1400" b="0" i="1" smtClean="0">
                            <a:latin typeface="Cambria Math" panose="02040503050406030204" pitchFamily="18" charset="0"/>
                          </a:rPr>
                          <m:t>𝜙</m:t>
                        </m:r>
                      </m:e>
                    </m:func>
                  </m:oMath>
                </a14:m>
                <a:r>
                  <a:rPr kumimoji="1" lang="en-US" altLang="ja-JP" sz="1400" b="0" i="1" dirty="0">
                    <a:latin typeface="Cambria Math" panose="02040503050406030204" pitchFamily="18" charset="0"/>
                  </a:rPr>
                  <a:t> </a:t>
                </a:r>
                <a:r>
                  <a:rPr kumimoji="1" lang="en-US" altLang="ja-JP" sz="1400" b="0" dirty="0">
                    <a:latin typeface="Cambria Math" panose="02040503050406030204" pitchFamily="18" charset="0"/>
                  </a:rPr>
                  <a:t>: </a:t>
                </a:r>
                <a:r>
                  <a:rPr kumimoji="1" lang="ja-JP" altLang="en-US" sz="1400" b="0" dirty="0">
                    <a:latin typeface="Cambria Math" panose="02040503050406030204" pitchFamily="18" charset="0"/>
                  </a:rPr>
                  <a:t>コリオリパラメータ</a:t>
                </a:r>
                <a:endParaRPr kumimoji="1" lang="en-US" altLang="ja-JP" sz="1400" b="0" i="1" dirty="0">
                  <a:latin typeface="Cambria Math" panose="02040503050406030204" pitchFamily="18" charset="0"/>
                </a:endParaRPr>
              </a:p>
              <a:p>
                <a14:m>
                  <m:oMath xmlns:m="http://schemas.openxmlformats.org/officeDocument/2006/math">
                    <m:r>
                      <a:rPr kumimoji="1" lang="en-US" altLang="ja-JP" sz="1400" b="0" i="1" smtClean="0">
                        <a:latin typeface="Cambria Math" panose="02040503050406030204" pitchFamily="18" charset="0"/>
                      </a:rPr>
                      <m:t>𝐸</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𝑢</m:t>
                            </m:r>
                          </m:e>
                          <m:sup>
                            <m:r>
                              <a:rPr kumimoji="1" lang="en-US" altLang="ja-JP" sz="1400" b="0" i="1" smtClean="0">
                                <a:latin typeface="Cambria Math" panose="02040503050406030204" pitchFamily="18" charset="0"/>
                              </a:rPr>
                              <m:t>2</m:t>
                            </m:r>
                          </m:sup>
                        </m:sSup>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𝑣</m:t>
                            </m:r>
                          </m:e>
                          <m:sup>
                            <m:r>
                              <a:rPr kumimoji="1" lang="en-US" altLang="ja-JP" sz="1400" b="0" i="1" smtClean="0">
                                <a:latin typeface="Cambria Math" panose="02040503050406030204" pitchFamily="18" charset="0"/>
                              </a:rPr>
                              <m:t>2</m:t>
                            </m:r>
                          </m:sup>
                        </m:sSup>
                      </m:num>
                      <m:den>
                        <m:r>
                          <a:rPr kumimoji="1" lang="en-US" altLang="ja-JP" sz="1400" b="0" i="1" smtClean="0">
                            <a:latin typeface="Cambria Math" panose="02040503050406030204" pitchFamily="18" charset="0"/>
                          </a:rPr>
                          <m:t>2</m:t>
                        </m:r>
                      </m:den>
                    </m:f>
                  </m:oMath>
                </a14:m>
                <a:r>
                  <a:rPr kumimoji="1" lang="ja-JP" altLang="en-US" sz="1400" dirty="0"/>
                  <a:t> </a:t>
                </a:r>
                <a:r>
                  <a:rPr kumimoji="1" lang="en-US" altLang="ja-JP" sz="1400" dirty="0"/>
                  <a:t>: </a:t>
                </a:r>
                <a:r>
                  <a:rPr kumimoji="1" lang="ja-JP" altLang="en-US" sz="1400" dirty="0"/>
                  <a:t>運動エネルギー</a:t>
                </a:r>
                <a:endParaRPr kumimoji="1" lang="en-US" altLang="ja-JP" sz="1400" dirty="0"/>
              </a:p>
              <a:p>
                <a14:m>
                  <m:oMath xmlns:m="http://schemas.openxmlformats.org/officeDocument/2006/math">
                    <m:r>
                      <a:rPr kumimoji="1" lang="ja-JP" altLang="en-US" sz="1400" b="0" i="1" smtClean="0">
                        <a:latin typeface="Cambria Math" panose="02040503050406030204" pitchFamily="18" charset="0"/>
                      </a:rPr>
                      <m:t>𝛿</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en-US" altLang="ja-JP" sz="1400" b="0" i="1" smtClean="0">
                            <a:latin typeface="Cambria Math" panose="02040503050406030204" pitchFamily="18" charset="0"/>
                          </a:rPr>
                          <m:t>𝑎</m:t>
                        </m:r>
                        <m:func>
                          <m:funcPr>
                            <m:ctrlPr>
                              <a:rPr kumimoji="1" lang="en-US" altLang="ja-JP" sz="1400" b="0" i="1" smtClean="0">
                                <a:latin typeface="Cambria Math" panose="02040503050406030204" pitchFamily="18" charset="0"/>
                              </a:rPr>
                            </m:ctrlPr>
                          </m:funcPr>
                          <m:fName>
                            <m:r>
                              <m:rPr>
                                <m:sty m:val="p"/>
                              </m:rPr>
                              <a:rPr kumimoji="1" lang="en-US" altLang="ja-JP" sz="1400" b="0" i="0" smtClean="0">
                                <a:latin typeface="Cambria Math" panose="02040503050406030204" pitchFamily="18" charset="0"/>
                              </a:rPr>
                              <m:t>cos</m:t>
                            </m:r>
                          </m:fName>
                          <m:e>
                            <m:r>
                              <a:rPr kumimoji="1" lang="en-US" altLang="ja-JP" sz="1400" b="0" i="1" smtClean="0">
                                <a:latin typeface="Cambria Math" panose="02040503050406030204" pitchFamily="18" charset="0"/>
                              </a:rPr>
                              <m:t>𝜃</m:t>
                            </m:r>
                          </m:e>
                        </m:func>
                      </m:den>
                    </m:f>
                    <m:d>
                      <m:dPr>
                        <m:begChr m:val="["/>
                        <m:endChr m:val="]"/>
                        <m:ctrlPr>
                          <a:rPr kumimoji="1" lang="en-US" altLang="ja-JP" sz="1400" b="0" i="1" smtClean="0">
                            <a:latin typeface="Cambria Math" panose="02040503050406030204" pitchFamily="18" charset="0"/>
                          </a:rPr>
                        </m:ctrlPr>
                      </m:dPr>
                      <m:e>
                        <m:f>
                          <m:fPr>
                            <m:ctrlPr>
                              <a:rPr kumimoji="1" lang="en-US" altLang="ja-JP" sz="1400" i="1">
                                <a:latin typeface="Cambria Math" panose="02040503050406030204" pitchFamily="18" charset="0"/>
                              </a:rPr>
                            </m:ctrlPr>
                          </m:fPr>
                          <m:num>
                            <m:r>
                              <a:rPr kumimoji="1" lang="en-US" altLang="ja-JP" sz="1400" i="1">
                                <a:latin typeface="Cambria Math" panose="02040503050406030204" pitchFamily="18" charset="0"/>
                              </a:rPr>
                              <m:t>𝜕</m:t>
                            </m:r>
                            <m:r>
                              <a:rPr kumimoji="1" lang="en-US" altLang="ja-JP" sz="1400" i="1">
                                <a:latin typeface="Cambria Math" panose="02040503050406030204" pitchFamily="18" charset="0"/>
                              </a:rPr>
                              <m:t>𝑢</m:t>
                            </m:r>
                          </m:num>
                          <m:den>
                            <m:r>
                              <a:rPr kumimoji="1" lang="en-US" altLang="ja-JP" sz="1400" i="1">
                                <a:latin typeface="Cambria Math" panose="02040503050406030204" pitchFamily="18" charset="0"/>
                              </a:rPr>
                              <m:t>𝜕𝜆</m:t>
                            </m:r>
                          </m:den>
                        </m:f>
                        <m:r>
                          <a:rPr kumimoji="1" lang="en-US" altLang="ja-JP" sz="1400" i="1">
                            <a:latin typeface="Cambria Math" panose="02040503050406030204" pitchFamily="18" charset="0"/>
                          </a:rPr>
                          <m:t>−</m:t>
                        </m:r>
                        <m:f>
                          <m:fPr>
                            <m:ctrlPr>
                              <a:rPr kumimoji="1" lang="en-US" altLang="ja-JP" sz="1400" i="1">
                                <a:latin typeface="Cambria Math" panose="02040503050406030204" pitchFamily="18" charset="0"/>
                              </a:rPr>
                            </m:ctrlPr>
                          </m:fPr>
                          <m:num>
                            <m:r>
                              <a:rPr kumimoji="1" lang="en-US" altLang="ja-JP" sz="1400" i="1">
                                <a:latin typeface="Cambria Math" panose="02040503050406030204" pitchFamily="18" charset="0"/>
                              </a:rPr>
                              <m:t>𝜕</m:t>
                            </m:r>
                          </m:num>
                          <m:den>
                            <m:r>
                              <a:rPr kumimoji="1" lang="en-US" altLang="ja-JP" sz="1400" i="1">
                                <a:latin typeface="Cambria Math" panose="02040503050406030204" pitchFamily="18" charset="0"/>
                              </a:rPr>
                              <m:t>𝜕𝜙</m:t>
                            </m:r>
                          </m:den>
                        </m:f>
                        <m:r>
                          <a:rPr kumimoji="1" lang="en-US" altLang="ja-JP" sz="1400" i="1">
                            <a:latin typeface="Cambria Math" panose="02040503050406030204" pitchFamily="18" charset="0"/>
                          </a:rPr>
                          <m:t>(</m:t>
                        </m:r>
                        <m:r>
                          <a:rPr kumimoji="1" lang="en-US" altLang="ja-JP" sz="1400" i="1">
                            <a:latin typeface="Cambria Math" panose="02040503050406030204" pitchFamily="18" charset="0"/>
                          </a:rPr>
                          <m:t>𝑣</m:t>
                        </m:r>
                        <m:func>
                          <m:funcPr>
                            <m:ctrlPr>
                              <a:rPr kumimoji="1" lang="en-US" altLang="ja-JP" sz="1400" i="1">
                                <a:latin typeface="Cambria Math" panose="02040503050406030204" pitchFamily="18" charset="0"/>
                              </a:rPr>
                            </m:ctrlPr>
                          </m:funcPr>
                          <m:fName>
                            <m:r>
                              <m:rPr>
                                <m:sty m:val="p"/>
                              </m:rPr>
                              <a:rPr kumimoji="1" lang="en-US" altLang="ja-JP" sz="1400">
                                <a:latin typeface="Cambria Math" panose="02040503050406030204" pitchFamily="18" charset="0"/>
                              </a:rPr>
                              <m:t>cos</m:t>
                            </m:r>
                          </m:fName>
                          <m:e>
                            <m:r>
                              <a:rPr kumimoji="1" lang="en-US" altLang="ja-JP" sz="1400" i="1">
                                <a:latin typeface="Cambria Math" panose="02040503050406030204" pitchFamily="18" charset="0"/>
                              </a:rPr>
                              <m:t>𝜃</m:t>
                            </m:r>
                          </m:e>
                        </m:func>
                        <m:r>
                          <a:rPr kumimoji="1" lang="en-US" altLang="ja-JP" sz="1400" i="1">
                            <a:latin typeface="Cambria Math" panose="02040503050406030204" pitchFamily="18" charset="0"/>
                          </a:rPr>
                          <m:t>)</m:t>
                        </m:r>
                      </m:e>
                    </m:d>
                  </m:oMath>
                </a14:m>
                <a:r>
                  <a:rPr kumimoji="1" lang="ja-JP" altLang="en-US" sz="1400" dirty="0"/>
                  <a:t> </a:t>
                </a:r>
                <a:r>
                  <a:rPr kumimoji="1" lang="en-US" altLang="ja-JP" sz="1400" dirty="0"/>
                  <a:t>: </a:t>
                </a:r>
                <a:r>
                  <a:rPr kumimoji="1" lang="ja-JP" altLang="en-US" sz="1400" dirty="0"/>
                  <a:t>水平発散</a:t>
                </a:r>
                <a:endParaRPr kumimoji="1" lang="en-US" altLang="ja-JP" sz="1400" dirty="0"/>
              </a:p>
              <a:p>
                <a14:m>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1" i="1" smtClean="0">
                            <a:latin typeface="Cambria Math" panose="02040503050406030204" pitchFamily="18" charset="0"/>
                          </a:rPr>
                          <m:t>𝒗</m:t>
                        </m:r>
                      </m:e>
                      <m:sub>
                        <m:r>
                          <a:rPr kumimoji="1" lang="en-US" altLang="ja-JP" sz="1400" b="0" i="1" smtClean="0">
                            <a:latin typeface="Cambria Math" panose="02040503050406030204" pitchFamily="18" charset="0"/>
                          </a:rPr>
                          <m:t>h</m:t>
                        </m:r>
                      </m:sub>
                    </m:sSub>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𝑢</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𝑣</m:t>
                    </m:r>
                    <m:r>
                      <a:rPr kumimoji="1" lang="en-US" altLang="ja-JP" sz="1400" b="0" i="1" smtClean="0">
                        <a:latin typeface="Cambria Math" panose="02040503050406030204" pitchFamily="18" charset="0"/>
                      </a:rPr>
                      <m:t>)</m:t>
                    </m:r>
                  </m:oMath>
                </a14:m>
                <a:r>
                  <a:rPr kumimoji="1" lang="en-US" altLang="ja-JP" sz="1400" dirty="0"/>
                  <a:t> : </a:t>
                </a:r>
                <a:r>
                  <a:rPr kumimoji="1" lang="ja-JP" altLang="en-US" sz="1400" dirty="0"/>
                  <a:t>水平風</a:t>
                </a:r>
                <a:endParaRPr kumimoji="1" lang="en-US" altLang="ja-JP" sz="1400" dirty="0"/>
              </a:p>
            </p:txBody>
          </p:sp>
        </mc:Choice>
        <mc:Fallback xmlns="">
          <p:sp>
            <p:nvSpPr>
              <p:cNvPr id="4" name="テキスト ボックス 3">
                <a:extLst>
                  <a:ext uri="{FF2B5EF4-FFF2-40B4-BE49-F238E27FC236}">
                    <a16:creationId xmlns:a16="http://schemas.microsoft.com/office/drawing/2014/main" id="{FFADBA98-9A85-3356-1A92-F0F4C89CD15E}"/>
                  </a:ext>
                </a:extLst>
              </p:cNvPr>
              <p:cNvSpPr txBox="1">
                <a:spLocks noRot="1" noChangeAspect="1" noMove="1" noResize="1" noEditPoints="1" noAdjustHandles="1" noChangeArrowheads="1" noChangeShapeType="1" noTextEdit="1"/>
              </p:cNvSpPr>
              <p:nvPr/>
            </p:nvSpPr>
            <p:spPr>
              <a:xfrm>
                <a:off x="370317" y="4975554"/>
                <a:ext cx="4162960" cy="1544012"/>
              </a:xfrm>
              <a:prstGeom prst="rect">
                <a:avLst/>
              </a:prstGeom>
              <a:blipFill>
                <a:blip r:embed="rId5"/>
                <a:stretch>
                  <a:fillRect b="-395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ACB84812-3A3D-F35F-0B41-E18D7E5BE3ED}"/>
                  </a:ext>
                </a:extLst>
              </p:cNvPr>
              <p:cNvSpPr txBox="1"/>
              <p:nvPr/>
            </p:nvSpPr>
            <p:spPr>
              <a:xfrm>
                <a:off x="4066669" y="5565457"/>
                <a:ext cx="5258201" cy="954107"/>
              </a:xfrm>
              <a:prstGeom prst="rect">
                <a:avLst/>
              </a:prstGeom>
              <a:noFill/>
            </p:spPr>
            <p:txBody>
              <a:bodyPr wrap="square">
                <a:spAutoFit/>
              </a:bodyPr>
              <a:lstStyle/>
              <a:p>
                <a:pPr marL="285750" indent="-285750">
                  <a:buFont typeface="Arial" panose="020B0604020202020204" pitchFamily="34" charset="0"/>
                  <a:buChar char="•"/>
                </a:pPr>
                <a:r>
                  <a:rPr kumimoji="1" lang="ja-JP" altLang="en-US" sz="1400" dirty="0"/>
                  <a:t>座標系</a:t>
                </a:r>
              </a:p>
              <a:p>
                <a:pPr marL="0" indent="0">
                  <a:buNone/>
                </a:pPr>
                <a:r>
                  <a:rPr kumimoji="1" lang="ja-JP" altLang="en-US" sz="1400" dirty="0"/>
                  <a:t> </a:t>
                </a:r>
                <a:r>
                  <a:rPr kumimoji="1" lang="en-US" altLang="ja-JP" sz="1400" dirty="0"/>
                  <a:t>- </a:t>
                </a:r>
                <a:r>
                  <a:rPr kumimoji="1" lang="ja-JP" altLang="en-US" sz="1400" dirty="0"/>
                  <a:t>水平方向 </a:t>
                </a:r>
                <a:r>
                  <a:rPr kumimoji="1" lang="en-US" altLang="ja-JP" sz="1400" dirty="0"/>
                  <a:t>: </a:t>
                </a:r>
                <a:r>
                  <a:rPr kumimoji="1" lang="ja-JP" altLang="en-US" sz="1400" dirty="0"/>
                  <a:t>球面座標系</a:t>
                </a:r>
              </a:p>
              <a:p>
                <a:pPr marL="0" indent="0">
                  <a:buNone/>
                </a:pPr>
                <a:r>
                  <a:rPr kumimoji="1" lang="ja-JP" altLang="en-US" sz="1400" dirty="0"/>
                  <a:t> </a:t>
                </a:r>
                <a:r>
                  <a:rPr kumimoji="1" lang="en-US" altLang="ja-JP" sz="1400" dirty="0"/>
                  <a:t>- </a:t>
                </a:r>
                <a:r>
                  <a:rPr kumimoji="1" lang="ja-JP" altLang="en-US" sz="1400" dirty="0"/>
                  <a:t>鉛直方向 </a:t>
                </a:r>
                <a:r>
                  <a:rPr kumimoji="1" lang="en-US" altLang="ja-JP" sz="1400" dirty="0"/>
                  <a:t>: σ</a:t>
                </a:r>
                <a:r>
                  <a:rPr kumimoji="1" lang="ja-JP" altLang="en-US" sz="1400" dirty="0"/>
                  <a:t> 座標系 </a:t>
                </a:r>
                <a:r>
                  <a:rPr kumimoji="1" lang="en-US" altLang="ja-JP" sz="1400" dirty="0"/>
                  <a:t>(</a:t>
                </a:r>
                <a:r>
                  <a:rPr kumimoji="1" lang="ja-JP" altLang="en-US" sz="1400" dirty="0"/>
                  <a:t>地表面気圧で規格化した気圧座標系</a:t>
                </a:r>
                <a:r>
                  <a:rPr kumimoji="1" lang="en-US" altLang="ja-JP" sz="1400" dirty="0"/>
                  <a:t>)</a:t>
                </a:r>
              </a:p>
              <a:p>
                <a:pPr marL="285750" indent="-285750">
                  <a:buFont typeface="Arial" panose="020B0604020202020204" pitchFamily="34" charset="0"/>
                  <a:buChar char="•"/>
                </a:pPr>
                <a:r>
                  <a:rPr kumimoji="1" lang="ja-JP" altLang="en-US" sz="1400" dirty="0"/>
                  <a:t>境界条件 </a:t>
                </a:r>
                <a:r>
                  <a:rPr kumimoji="1" lang="en-US" altLang="ja-JP" sz="1400" dirty="0"/>
                  <a:t>:</a:t>
                </a:r>
                <a:r>
                  <a:rPr lang="ja-JP" altLang="en-US" sz="1400" dirty="0"/>
                  <a:t> </a:t>
                </a:r>
                <a14:m>
                  <m:oMath xmlns:m="http://schemas.openxmlformats.org/officeDocument/2006/math">
                    <m:acc>
                      <m:accPr>
                        <m:chr m:val="̇"/>
                        <m:ctrlPr>
                          <a:rPr kumimoji="1" lang="en-US" altLang="ja-JP" sz="1400" b="0" i="1" smtClean="0">
                            <a:latin typeface="Cambria Math" panose="02040503050406030204" pitchFamily="18" charset="0"/>
                          </a:rPr>
                        </m:ctrlPr>
                      </m:accPr>
                      <m:e>
                        <m:r>
                          <a:rPr kumimoji="1" lang="en-US" altLang="ja-JP" sz="1400" b="0" i="1" smtClean="0">
                            <a:latin typeface="Cambria Math" panose="02040503050406030204" pitchFamily="18" charset="0"/>
                          </a:rPr>
                          <m:t>𝜎</m:t>
                        </m:r>
                      </m:e>
                    </m:acc>
                    <m:r>
                      <a:rPr kumimoji="1" lang="en-US" altLang="ja-JP" sz="1400" b="0" i="1" smtClean="0">
                        <a:latin typeface="Cambria Math" panose="02040503050406030204" pitchFamily="18" charset="0"/>
                      </a:rPr>
                      <m:t>=0</m:t>
                    </m:r>
                  </m:oMath>
                </a14:m>
                <a:r>
                  <a:rPr kumimoji="1" lang="en-US" altLang="ja-JP" sz="1400" b="0" dirty="0"/>
                  <a:t> at </a:t>
                </a:r>
                <a14:m>
                  <m:oMath xmlns:m="http://schemas.openxmlformats.org/officeDocument/2006/math">
                    <m:r>
                      <a:rPr kumimoji="1" lang="en-US" altLang="ja-JP" sz="1400" b="0" i="1" smtClean="0">
                        <a:latin typeface="Cambria Math" panose="02040503050406030204" pitchFamily="18" charset="0"/>
                      </a:rPr>
                      <m:t>𝜎</m:t>
                    </m:r>
                    <m:r>
                      <a:rPr kumimoji="1" lang="en-US" altLang="ja-JP" sz="1400" b="0" i="1" smtClean="0">
                        <a:latin typeface="Cambria Math" panose="02040503050406030204" pitchFamily="18" charset="0"/>
                      </a:rPr>
                      <m:t>=0, 1</m:t>
                    </m:r>
                  </m:oMath>
                </a14:m>
                <a:r>
                  <a:rPr kumimoji="1" lang="ja-JP" altLang="en-US" sz="1400" b="0" dirty="0"/>
                  <a:t> </a:t>
                </a:r>
                <a:endParaRPr kumimoji="1" lang="en-US" altLang="ja-JP" sz="1400" b="0" dirty="0"/>
              </a:p>
            </p:txBody>
          </p:sp>
        </mc:Choice>
        <mc:Fallback xmlns="">
          <p:sp>
            <p:nvSpPr>
              <p:cNvPr id="5" name="テキスト ボックス 4">
                <a:extLst>
                  <a:ext uri="{FF2B5EF4-FFF2-40B4-BE49-F238E27FC236}">
                    <a16:creationId xmlns:a16="http://schemas.microsoft.com/office/drawing/2014/main" id="{ACB84812-3A3D-F35F-0B41-E18D7E5BE3ED}"/>
                  </a:ext>
                </a:extLst>
              </p:cNvPr>
              <p:cNvSpPr txBox="1">
                <a:spLocks noRot="1" noChangeAspect="1" noMove="1" noResize="1" noEditPoints="1" noAdjustHandles="1" noChangeArrowheads="1" noChangeShapeType="1" noTextEdit="1"/>
              </p:cNvSpPr>
              <p:nvPr/>
            </p:nvSpPr>
            <p:spPr>
              <a:xfrm>
                <a:off x="4066669" y="5565457"/>
                <a:ext cx="5258201" cy="954107"/>
              </a:xfrm>
              <a:prstGeom prst="rect">
                <a:avLst/>
              </a:prstGeom>
              <a:blipFill>
                <a:blip r:embed="rId6"/>
                <a:stretch>
                  <a:fillRect l="-116" t="-2564" b="-641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34571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108CD6F0-7C3F-0334-6291-7E9998808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70" y="3093946"/>
            <a:ext cx="3292806" cy="3273029"/>
          </a:xfrm>
          <a:prstGeom prst="rect">
            <a:avLst/>
          </a:prstGeom>
        </p:spPr>
      </p:pic>
      <p:sp>
        <p:nvSpPr>
          <p:cNvPr id="4" name="タイトル 1">
            <a:extLst>
              <a:ext uri="{FF2B5EF4-FFF2-40B4-BE49-F238E27FC236}">
                <a16:creationId xmlns:a16="http://schemas.microsoft.com/office/drawing/2014/main" id="{8DC87477-594A-BA89-3421-3DC2882CE577}"/>
              </a:ext>
            </a:extLst>
          </p:cNvPr>
          <p:cNvSpPr txBox="1">
            <a:spLocks/>
          </p:cNvSpPr>
          <p:nvPr/>
        </p:nvSpPr>
        <p:spPr>
          <a:xfrm>
            <a:off x="0" y="0"/>
            <a:ext cx="9098973" cy="781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t>１</a:t>
            </a:r>
            <a:r>
              <a:rPr lang="en-US" altLang="ja-JP"/>
              <a:t>. </a:t>
            </a:r>
            <a:r>
              <a:rPr lang="ja-JP" altLang="en-US"/>
              <a:t>金星大気の特徴</a:t>
            </a:r>
            <a:endParaRPr lang="ja-JP" altLang="en-US" dirty="0"/>
          </a:p>
        </p:txBody>
      </p:sp>
      <p:sp>
        <p:nvSpPr>
          <p:cNvPr id="5" name="テキスト ボックス 4">
            <a:extLst>
              <a:ext uri="{FF2B5EF4-FFF2-40B4-BE49-F238E27FC236}">
                <a16:creationId xmlns:a16="http://schemas.microsoft.com/office/drawing/2014/main" id="{E3BA13F6-C693-20A5-7FB3-0FA7473288DF}"/>
              </a:ext>
            </a:extLst>
          </p:cNvPr>
          <p:cNvSpPr txBox="1"/>
          <p:nvPr/>
        </p:nvSpPr>
        <p:spPr>
          <a:xfrm>
            <a:off x="45302" y="730084"/>
            <a:ext cx="4825461" cy="2339102"/>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000" dirty="0"/>
              <a:t>地球と金星の比較</a:t>
            </a:r>
            <a:endParaRPr kumimoji="1" lang="en-US" altLang="ja-JP" sz="2000" dirty="0"/>
          </a:p>
          <a:p>
            <a:pPr marL="285750" indent="-285750">
              <a:buFont typeface="Wingdings" panose="05000000000000000000" pitchFamily="2" charset="2"/>
              <a:buChar char="Ø"/>
            </a:pPr>
            <a:r>
              <a:rPr kumimoji="1" lang="ja-JP" altLang="en-US" dirty="0"/>
              <a:t>地球大気と金星大気は全く異なる</a:t>
            </a:r>
            <a:endParaRPr kumimoji="1" lang="en-US" altLang="ja-JP" dirty="0"/>
          </a:p>
          <a:p>
            <a:pPr marL="742950" lvl="1" indent="-285750">
              <a:buFont typeface="Wingdings" panose="05000000000000000000" pitchFamily="2" charset="2"/>
              <a:buChar char="ü"/>
            </a:pPr>
            <a:r>
              <a:rPr kumimoji="1" lang="ja-JP" altLang="en-US" dirty="0"/>
              <a:t>金星の表面気圧は地球の約 </a:t>
            </a:r>
            <a:r>
              <a:rPr kumimoji="1" lang="en-US" altLang="ja-JP" dirty="0"/>
              <a:t>90 </a:t>
            </a:r>
            <a:r>
              <a:rPr kumimoji="1" lang="ja-JP" altLang="en-US" dirty="0"/>
              <a:t>倍</a:t>
            </a:r>
            <a:endParaRPr kumimoji="1" lang="en-US" altLang="ja-JP" dirty="0"/>
          </a:p>
          <a:p>
            <a:pPr marL="285750" indent="-285750">
              <a:buFont typeface="Wingdings" panose="05000000000000000000" pitchFamily="2" charset="2"/>
              <a:buChar char="Ø"/>
            </a:pPr>
            <a:r>
              <a:rPr kumimoji="1" lang="ja-JP" altLang="en-US" dirty="0"/>
              <a:t>金星表面は厚い雲に覆われている</a:t>
            </a:r>
            <a:endParaRPr kumimoji="1" lang="en-US" altLang="ja-JP" dirty="0"/>
          </a:p>
          <a:p>
            <a:pPr marL="742950" lvl="1" indent="-285750">
              <a:buFont typeface="Wingdings" panose="05000000000000000000" pitchFamily="2" charset="2"/>
              <a:buChar char="ü"/>
            </a:pPr>
            <a:r>
              <a:rPr kumimoji="1" lang="ja-JP" altLang="en-US" dirty="0"/>
              <a:t>雲は硫酸粒子からなる </a:t>
            </a:r>
            <a:endParaRPr kumimoji="1" lang="en-US" altLang="ja-JP" dirty="0"/>
          </a:p>
          <a:p>
            <a:pPr marL="742950" lvl="1" indent="-285750">
              <a:buFont typeface="Wingdings" panose="05000000000000000000" pitchFamily="2" charset="2"/>
              <a:buChar char="ü"/>
            </a:pPr>
            <a:r>
              <a:rPr kumimoji="1" lang="ja-JP" altLang="en-US" dirty="0"/>
              <a:t>高度は約 </a:t>
            </a:r>
            <a:r>
              <a:rPr kumimoji="1" lang="en-US" altLang="ja-JP" dirty="0"/>
              <a:t>55-60 km</a:t>
            </a:r>
          </a:p>
          <a:p>
            <a:pPr marL="285750" indent="-285750">
              <a:buFont typeface="Wingdings" panose="05000000000000000000" pitchFamily="2" charset="2"/>
              <a:buChar char="Ø"/>
            </a:pPr>
            <a:r>
              <a:rPr kumimoji="1" lang="ja-JP" altLang="en-US" dirty="0"/>
              <a:t>金星大気には地球にはない大規模な構造が存在</a:t>
            </a:r>
          </a:p>
        </p:txBody>
      </p:sp>
      <p:sp>
        <p:nvSpPr>
          <p:cNvPr id="6" name="テキスト ボックス 5">
            <a:extLst>
              <a:ext uri="{FF2B5EF4-FFF2-40B4-BE49-F238E27FC236}">
                <a16:creationId xmlns:a16="http://schemas.microsoft.com/office/drawing/2014/main" id="{DA94243B-425D-74F5-5A50-2C4688B37997}"/>
              </a:ext>
            </a:extLst>
          </p:cNvPr>
          <p:cNvSpPr txBox="1"/>
          <p:nvPr/>
        </p:nvSpPr>
        <p:spPr>
          <a:xfrm>
            <a:off x="6940165" y="625769"/>
            <a:ext cx="5049211" cy="1231106"/>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000" dirty="0"/>
              <a:t>金星のスーパーローテーション</a:t>
            </a:r>
            <a:endParaRPr kumimoji="1" lang="en-US" altLang="ja-JP" sz="2000" dirty="0"/>
          </a:p>
          <a:p>
            <a:pPr marL="285750" indent="-285750">
              <a:buFont typeface="Wingdings" panose="05000000000000000000" pitchFamily="2" charset="2"/>
              <a:buChar char="Ø"/>
            </a:pPr>
            <a:r>
              <a:rPr kumimoji="1" lang="ja-JP" altLang="en-US" dirty="0"/>
              <a:t>金星には</a:t>
            </a:r>
            <a:r>
              <a:rPr kumimoji="1" lang="ja-JP" altLang="en-US" sz="1800" dirty="0"/>
              <a:t>高度 </a:t>
            </a:r>
            <a:r>
              <a:rPr kumimoji="1" lang="en-US" altLang="ja-JP" sz="1800" dirty="0"/>
              <a:t>60 km </a:t>
            </a:r>
            <a:r>
              <a:rPr kumimoji="1" lang="ja-JP" altLang="en-US" sz="1800" dirty="0"/>
              <a:t>付近に </a:t>
            </a:r>
            <a:r>
              <a:rPr kumimoji="1" lang="en-US" altLang="ja-JP" sz="1800" dirty="0"/>
              <a:t>100 m/s  </a:t>
            </a:r>
            <a:r>
              <a:rPr lang="ja-JP" altLang="en-US" sz="1800" dirty="0"/>
              <a:t>程度</a:t>
            </a:r>
            <a:r>
              <a:rPr kumimoji="1" lang="ja-JP" altLang="en-US" sz="1800" dirty="0"/>
              <a:t>の風</a:t>
            </a:r>
            <a:r>
              <a:rPr kumimoji="1" lang="en-US" altLang="ja-JP" sz="1800" dirty="0"/>
              <a:t>,</a:t>
            </a:r>
            <a:r>
              <a:rPr kumimoji="1" lang="ja-JP" altLang="en-US" sz="1800" dirty="0"/>
              <a:t> スーパーローテーションが存在している</a:t>
            </a:r>
            <a:endParaRPr kumimoji="1" lang="en-US" altLang="ja-JP" sz="1800" dirty="0"/>
          </a:p>
          <a:p>
            <a:pPr marL="285750" indent="-285750">
              <a:buFont typeface="Wingdings" panose="05000000000000000000" pitchFamily="2" charset="2"/>
              <a:buChar char="Ø"/>
            </a:pPr>
            <a:r>
              <a:rPr kumimoji="1" lang="ja-JP" altLang="en-US" dirty="0"/>
              <a:t>メカニズムはよくわかっていない</a:t>
            </a:r>
          </a:p>
        </p:txBody>
      </p:sp>
      <p:pic>
        <p:nvPicPr>
          <p:cNvPr id="7" name="図 6" descr="写真, 男, 座る, 野球 が含まれている画像&#10;&#10;自動的に生成された説明">
            <a:extLst>
              <a:ext uri="{FF2B5EF4-FFF2-40B4-BE49-F238E27FC236}">
                <a16:creationId xmlns:a16="http://schemas.microsoft.com/office/drawing/2014/main" id="{2546A6BE-5A53-4CF9-2515-5ABFC6991FFA}"/>
              </a:ext>
            </a:extLst>
          </p:cNvPr>
          <p:cNvPicPr>
            <a:picLocks noChangeAspect="1"/>
          </p:cNvPicPr>
          <p:nvPr/>
        </p:nvPicPr>
        <p:blipFill rotWithShape="1">
          <a:blip r:embed="rId4">
            <a:extLst>
              <a:ext uri="{28A0092B-C50C-407E-A947-70E740481C1C}">
                <a14:useLocalDpi xmlns:a14="http://schemas.microsoft.com/office/drawing/2010/main" val="0"/>
              </a:ext>
            </a:extLst>
          </a:blip>
          <a:srcRect t="4694" b="3460"/>
          <a:stretch/>
        </p:blipFill>
        <p:spPr>
          <a:xfrm>
            <a:off x="4693187" y="781050"/>
            <a:ext cx="2207498" cy="2166073"/>
          </a:xfrm>
          <a:prstGeom prst="rect">
            <a:avLst/>
          </a:prstGeom>
        </p:spPr>
      </p:pic>
      <p:sp>
        <p:nvSpPr>
          <p:cNvPr id="8" name="テキスト ボックス 7">
            <a:extLst>
              <a:ext uri="{FF2B5EF4-FFF2-40B4-BE49-F238E27FC236}">
                <a16:creationId xmlns:a16="http://schemas.microsoft.com/office/drawing/2014/main" id="{94B04111-1C03-3B85-9069-6D0ED61A19FF}"/>
              </a:ext>
            </a:extLst>
          </p:cNvPr>
          <p:cNvSpPr txBox="1"/>
          <p:nvPr/>
        </p:nvSpPr>
        <p:spPr>
          <a:xfrm>
            <a:off x="1" y="3254439"/>
            <a:ext cx="8956712" cy="2677656"/>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400" dirty="0"/>
              <a:t>金星大気の傾圧不安定</a:t>
            </a:r>
            <a:endParaRPr kumimoji="1" lang="en-US" altLang="ja-JP" sz="2400" dirty="0"/>
          </a:p>
          <a:p>
            <a:pPr marL="800100" lvl="1" indent="-342900">
              <a:buFont typeface="Wingdings" panose="05000000000000000000" pitchFamily="2" charset="2"/>
              <a:buChar char="n"/>
            </a:pPr>
            <a:r>
              <a:rPr kumimoji="1" lang="ja-JP" altLang="en-US" sz="2400" dirty="0"/>
              <a:t>傾圧不安定とは</a:t>
            </a:r>
            <a:endParaRPr kumimoji="1" lang="en-US" altLang="ja-JP" sz="2400" dirty="0"/>
          </a:p>
          <a:p>
            <a:pPr marL="800100" lvl="1" indent="-342900">
              <a:buFont typeface="Wingdings" panose="05000000000000000000" pitchFamily="2" charset="2"/>
              <a:buChar char="Ø"/>
            </a:pPr>
            <a:r>
              <a:rPr kumimoji="1" lang="ja-JP" altLang="en-US" sz="2000" dirty="0"/>
              <a:t>南北方向に温度差があるときに</a:t>
            </a:r>
            <a:r>
              <a:rPr kumimoji="1" lang="en-US" altLang="ja-JP" sz="2000" dirty="0"/>
              <a:t>,</a:t>
            </a:r>
            <a:r>
              <a:rPr kumimoji="1" lang="ja-JP" altLang="en-US" sz="2000" dirty="0"/>
              <a:t> 熱を極方向に輸送する循環の形態</a:t>
            </a:r>
            <a:endParaRPr kumimoji="1" lang="en-US" altLang="ja-JP" sz="2000" dirty="0"/>
          </a:p>
          <a:p>
            <a:pPr marL="800100" lvl="1" indent="-342900">
              <a:buFont typeface="Wingdings" panose="05000000000000000000" pitchFamily="2" charset="2"/>
              <a:buChar char="Ø"/>
            </a:pPr>
            <a:r>
              <a:rPr kumimoji="1" lang="ja-JP" altLang="en-US" sz="2000" dirty="0"/>
              <a:t>地球中高緯度の移動性高気圧や温帯低気圧は傾圧不安定の現れの一つ</a:t>
            </a:r>
            <a:endParaRPr kumimoji="1" lang="en-US" altLang="ja-JP" sz="2000" dirty="0"/>
          </a:p>
          <a:p>
            <a:pPr marL="800100" lvl="1" indent="-342900">
              <a:buFont typeface="Wingdings" panose="05000000000000000000" pitchFamily="2" charset="2"/>
              <a:buChar char="Ø"/>
            </a:pPr>
            <a:r>
              <a:rPr kumimoji="1" lang="ja-JP" altLang="en-US" sz="2000" dirty="0"/>
              <a:t>惑星規模の筋状構造の形成には傾圧不安定の存在が重要である </a:t>
            </a:r>
            <a:r>
              <a:rPr kumimoji="1" lang="en-US" altLang="ja-JP" sz="2000" dirty="0"/>
              <a:t>(Kashimura et al. 2019)</a:t>
            </a:r>
          </a:p>
          <a:p>
            <a:pPr marL="800100" lvl="1" indent="-342900">
              <a:buFont typeface="Wingdings" panose="05000000000000000000" pitchFamily="2" charset="2"/>
              <a:buChar char="Ø"/>
            </a:pPr>
            <a:r>
              <a:rPr kumimoji="1" lang="ja-JP" altLang="en-US" sz="2000" dirty="0"/>
              <a:t>金星大気中にも</a:t>
            </a:r>
            <a:r>
              <a:rPr kumimoji="1" lang="ja-JP" altLang="en-US" sz="2000" u="sng" dirty="0">
                <a:solidFill>
                  <a:srgbClr val="FF0000"/>
                </a:solidFill>
              </a:rPr>
              <a:t>低安定度層が存在すれば</a:t>
            </a:r>
            <a:r>
              <a:rPr kumimoji="1" lang="ja-JP" altLang="en-US" sz="2000" dirty="0"/>
              <a:t>傾圧不安定が生じうる </a:t>
            </a:r>
            <a:r>
              <a:rPr kumimoji="1" lang="en-US" altLang="ja-JP" sz="2000" dirty="0"/>
              <a:t>(Sugimoto et al. 2014)</a:t>
            </a:r>
          </a:p>
        </p:txBody>
      </p:sp>
      <p:sp>
        <p:nvSpPr>
          <p:cNvPr id="13" name="楕円 12">
            <a:extLst>
              <a:ext uri="{FF2B5EF4-FFF2-40B4-BE49-F238E27FC236}">
                <a16:creationId xmlns:a16="http://schemas.microsoft.com/office/drawing/2014/main" id="{FF5EACEB-42D7-556D-3A9A-834EC43A4BE9}"/>
              </a:ext>
            </a:extLst>
          </p:cNvPr>
          <p:cNvSpPr/>
          <p:nvPr/>
        </p:nvSpPr>
        <p:spPr>
          <a:xfrm rot="867556">
            <a:off x="9602278" y="3531818"/>
            <a:ext cx="1720236" cy="6883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EF3D2766-9B61-1CED-52B3-AB25935F206A}"/>
              </a:ext>
            </a:extLst>
          </p:cNvPr>
          <p:cNvSpPr/>
          <p:nvPr/>
        </p:nvSpPr>
        <p:spPr>
          <a:xfrm rot="21411864">
            <a:off x="9630792" y="4883395"/>
            <a:ext cx="1684505" cy="635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DE9F535-18CD-9822-8847-BE10C5B879E8}"/>
              </a:ext>
            </a:extLst>
          </p:cNvPr>
          <p:cNvSpPr txBox="1"/>
          <p:nvPr/>
        </p:nvSpPr>
        <p:spPr>
          <a:xfrm>
            <a:off x="7553011" y="6378618"/>
            <a:ext cx="5180465" cy="461665"/>
          </a:xfrm>
          <a:prstGeom prst="rect">
            <a:avLst/>
          </a:prstGeom>
          <a:noFill/>
        </p:spPr>
        <p:txBody>
          <a:bodyPr wrap="square" rtlCol="0">
            <a:spAutoFit/>
          </a:bodyPr>
          <a:lstStyle/>
          <a:p>
            <a:r>
              <a:rPr kumimoji="1" lang="ja-JP" altLang="en-US" sz="1200" dirty="0"/>
              <a:t>金星探査機 「あかつき」 の </a:t>
            </a:r>
            <a:r>
              <a:rPr kumimoji="1" lang="en-US" altLang="ja-JP" sz="1200" dirty="0"/>
              <a:t>IR2</a:t>
            </a:r>
            <a:r>
              <a:rPr kumimoji="1" lang="ja-JP" altLang="en-US" sz="1200" dirty="0"/>
              <a:t> カメラによって撮影された金星夜面画像 </a:t>
            </a:r>
            <a:r>
              <a:rPr kumimoji="1" lang="en-US" altLang="ja-JP" sz="1200" dirty="0"/>
              <a:t>(Kashimura et al. 2019 : Fig. 1.)</a:t>
            </a:r>
            <a:endParaRPr kumimoji="1" lang="ja-JP" altLang="en-US" sz="1200" dirty="0"/>
          </a:p>
        </p:txBody>
      </p:sp>
      <p:sp>
        <p:nvSpPr>
          <p:cNvPr id="3" name="テキスト ボックス 2">
            <a:extLst>
              <a:ext uri="{FF2B5EF4-FFF2-40B4-BE49-F238E27FC236}">
                <a16:creationId xmlns:a16="http://schemas.microsoft.com/office/drawing/2014/main" id="{391BBAC7-DE3D-8703-BAF3-D7BC01D41482}"/>
              </a:ext>
            </a:extLst>
          </p:cNvPr>
          <p:cNvSpPr txBox="1"/>
          <p:nvPr/>
        </p:nvSpPr>
        <p:spPr>
          <a:xfrm>
            <a:off x="202624" y="6032176"/>
            <a:ext cx="7034543" cy="400110"/>
          </a:xfrm>
          <a:prstGeom prst="rect">
            <a:avLst/>
          </a:prstGeom>
          <a:noFill/>
        </p:spPr>
        <p:txBody>
          <a:bodyPr wrap="square">
            <a:spAutoFit/>
          </a:bodyPr>
          <a:lstStyle/>
          <a:p>
            <a:r>
              <a:rPr lang="ja-JP" altLang="en-US" sz="2000" b="1" dirty="0">
                <a:solidFill>
                  <a:srgbClr val="FF0000"/>
                </a:solidFill>
              </a:rPr>
              <a:t>本研究 </a:t>
            </a:r>
            <a:r>
              <a:rPr lang="en-US" altLang="ja-JP" sz="2000" b="1" dirty="0">
                <a:solidFill>
                  <a:srgbClr val="FF0000"/>
                </a:solidFill>
              </a:rPr>
              <a:t>: </a:t>
            </a:r>
            <a:r>
              <a:rPr lang="ja-JP" altLang="en-US" sz="2000" b="1" dirty="0">
                <a:solidFill>
                  <a:srgbClr val="FF0000"/>
                </a:solidFill>
              </a:rPr>
              <a:t>傾圧不安定の静的安定度分布に対する依存性を調査</a:t>
            </a:r>
            <a:endParaRPr lang="en-US" altLang="ja-JP" sz="2000" b="1" dirty="0">
              <a:solidFill>
                <a:srgbClr val="FF0000"/>
              </a:solidFill>
            </a:endParaRPr>
          </a:p>
        </p:txBody>
      </p:sp>
    </p:spTree>
    <p:extLst>
      <p:ext uri="{BB962C8B-B14F-4D97-AF65-F5344CB8AC3E}">
        <p14:creationId xmlns:p14="http://schemas.microsoft.com/office/powerpoint/2010/main" val="87081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fade">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２</a:t>
            </a:r>
            <a:r>
              <a:rPr lang="en-US" altLang="ja-JP" dirty="0"/>
              <a:t>. </a:t>
            </a:r>
            <a:r>
              <a:rPr lang="ja-JP" altLang="en-US" dirty="0"/>
              <a:t>低安定度層</a:t>
            </a:r>
            <a:endParaRPr kumimoji="1" lang="ja-JP" altLang="en-US" dirty="0"/>
          </a:p>
        </p:txBody>
      </p:sp>
      <p:sp>
        <p:nvSpPr>
          <p:cNvPr id="16" name="コンテンツ プレースホルダー 15">
            <a:extLst>
              <a:ext uri="{FF2B5EF4-FFF2-40B4-BE49-F238E27FC236}">
                <a16:creationId xmlns:a16="http://schemas.microsoft.com/office/drawing/2014/main" id="{B3CF6AAC-BD7A-6F56-6DFC-0770C07E05CF}"/>
              </a:ext>
            </a:extLst>
          </p:cNvPr>
          <p:cNvSpPr>
            <a:spLocks noGrp="1"/>
          </p:cNvSpPr>
          <p:nvPr>
            <p:ph idx="1"/>
          </p:nvPr>
        </p:nvSpPr>
        <p:spPr>
          <a:xfrm>
            <a:off x="14467" y="781050"/>
            <a:ext cx="7343160" cy="781050"/>
          </a:xfrm>
        </p:spPr>
        <p:txBody>
          <a:bodyPr>
            <a:normAutofit/>
          </a:bodyPr>
          <a:lstStyle/>
          <a:p>
            <a:pPr>
              <a:buFont typeface="Wingdings" panose="05000000000000000000" pitchFamily="2" charset="2"/>
              <a:buChar char="u"/>
            </a:pPr>
            <a:r>
              <a:rPr lang="ja-JP" altLang="en-US" sz="1800" dirty="0"/>
              <a:t>静的安定度とは</a:t>
            </a:r>
            <a:r>
              <a:rPr kumimoji="1" lang="en-US" altLang="ja-JP" sz="1800" dirty="0"/>
              <a:t> </a:t>
            </a:r>
          </a:p>
          <a:p>
            <a:r>
              <a:rPr lang="ja-JP" altLang="en-US" sz="1600" dirty="0"/>
              <a:t>大気の安定度の指標</a:t>
            </a:r>
          </a:p>
        </p:txBody>
      </p:sp>
      <p:cxnSp>
        <p:nvCxnSpPr>
          <p:cNvPr id="15" name="直線矢印コネクタ 14">
            <a:extLst>
              <a:ext uri="{FF2B5EF4-FFF2-40B4-BE49-F238E27FC236}">
                <a16:creationId xmlns:a16="http://schemas.microsoft.com/office/drawing/2014/main" id="{282B2CEB-9EFA-9AB7-757E-0DAAC31465F8}"/>
              </a:ext>
            </a:extLst>
          </p:cNvPr>
          <p:cNvCxnSpPr>
            <a:cxnSpLocks/>
          </p:cNvCxnSpPr>
          <p:nvPr/>
        </p:nvCxnSpPr>
        <p:spPr>
          <a:xfrm flipV="1">
            <a:off x="506992" y="1702048"/>
            <a:ext cx="0" cy="23267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47BAC27D-5EA6-11EC-DA04-16BD810499E3}"/>
              </a:ext>
            </a:extLst>
          </p:cNvPr>
          <p:cNvCxnSpPr>
            <a:cxnSpLocks/>
          </p:cNvCxnSpPr>
          <p:nvPr/>
        </p:nvCxnSpPr>
        <p:spPr>
          <a:xfrm>
            <a:off x="506992" y="4028788"/>
            <a:ext cx="2924269" cy="0"/>
          </a:xfrm>
          <a:prstGeom prst="line">
            <a:avLst/>
          </a:prstGeom>
          <a:ln w="28575"/>
        </p:spPr>
        <p:style>
          <a:lnRef idx="1">
            <a:schemeClr val="dk1"/>
          </a:lnRef>
          <a:fillRef idx="0">
            <a:schemeClr val="dk1"/>
          </a:fillRef>
          <a:effectRef idx="0">
            <a:schemeClr val="dk1"/>
          </a:effectRef>
          <a:fontRef idx="minor">
            <a:schemeClr val="tx1"/>
          </a:fontRef>
        </p:style>
      </p:cxnSp>
      <p:sp>
        <p:nvSpPr>
          <p:cNvPr id="28" name="楕円 27">
            <a:extLst>
              <a:ext uri="{FF2B5EF4-FFF2-40B4-BE49-F238E27FC236}">
                <a16:creationId xmlns:a16="http://schemas.microsoft.com/office/drawing/2014/main" id="{5A29592B-EEF7-512F-9518-B2705352FB64}"/>
              </a:ext>
            </a:extLst>
          </p:cNvPr>
          <p:cNvSpPr/>
          <p:nvPr/>
        </p:nvSpPr>
        <p:spPr>
          <a:xfrm>
            <a:off x="961399" y="3428080"/>
            <a:ext cx="781946" cy="530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20 </a:t>
            </a:r>
            <a:r>
              <a:rPr kumimoji="1" lang="ja-JP" altLang="en-US" sz="1200" dirty="0"/>
              <a:t>℃</a:t>
            </a:r>
          </a:p>
        </p:txBody>
      </p:sp>
      <p:sp>
        <p:nvSpPr>
          <p:cNvPr id="33" name="矢印: 下 32">
            <a:extLst>
              <a:ext uri="{FF2B5EF4-FFF2-40B4-BE49-F238E27FC236}">
                <a16:creationId xmlns:a16="http://schemas.microsoft.com/office/drawing/2014/main" id="{26159B39-461A-9A6A-CA38-48E1E8229586}"/>
              </a:ext>
            </a:extLst>
          </p:cNvPr>
          <p:cNvSpPr/>
          <p:nvPr/>
        </p:nvSpPr>
        <p:spPr>
          <a:xfrm rot="10800000">
            <a:off x="1164580" y="2794273"/>
            <a:ext cx="375583" cy="3552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A741630A-1277-6DB7-952D-CBAE2A3B2747}"/>
              </a:ext>
            </a:extLst>
          </p:cNvPr>
          <p:cNvSpPr/>
          <p:nvPr/>
        </p:nvSpPr>
        <p:spPr>
          <a:xfrm>
            <a:off x="785416" y="1948018"/>
            <a:ext cx="1133913" cy="62451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10 </a:t>
            </a:r>
            <a:r>
              <a:rPr kumimoji="1" lang="ja-JP" altLang="en-US" dirty="0"/>
              <a:t>℃</a:t>
            </a:r>
          </a:p>
        </p:txBody>
      </p:sp>
      <p:sp>
        <p:nvSpPr>
          <p:cNvPr id="35" name="テキスト ボックス 34">
            <a:extLst>
              <a:ext uri="{FF2B5EF4-FFF2-40B4-BE49-F238E27FC236}">
                <a16:creationId xmlns:a16="http://schemas.microsoft.com/office/drawing/2014/main" id="{CFC670DD-5F0F-FCBB-15CB-7594A87679A0}"/>
              </a:ext>
            </a:extLst>
          </p:cNvPr>
          <p:cNvSpPr txBox="1"/>
          <p:nvPr/>
        </p:nvSpPr>
        <p:spPr>
          <a:xfrm>
            <a:off x="2297910" y="2089427"/>
            <a:ext cx="810286" cy="369332"/>
          </a:xfrm>
          <a:prstGeom prst="rect">
            <a:avLst/>
          </a:prstGeom>
          <a:noFill/>
        </p:spPr>
        <p:txBody>
          <a:bodyPr wrap="square" rtlCol="0">
            <a:spAutoFit/>
          </a:bodyPr>
          <a:lstStyle/>
          <a:p>
            <a:pPr algn="ctr"/>
            <a:r>
              <a:rPr kumimoji="1" lang="en-US" altLang="ja-JP" dirty="0">
                <a:solidFill>
                  <a:srgbClr val="00B0F0"/>
                </a:solidFill>
              </a:rPr>
              <a:t>8</a:t>
            </a:r>
            <a:r>
              <a:rPr kumimoji="1" lang="ja-JP" altLang="en-US" dirty="0">
                <a:solidFill>
                  <a:srgbClr val="00B0F0"/>
                </a:solidFill>
              </a:rPr>
              <a:t> ℃</a:t>
            </a:r>
          </a:p>
        </p:txBody>
      </p:sp>
      <p:sp>
        <p:nvSpPr>
          <p:cNvPr id="36" name="テキスト ボックス 35">
            <a:extLst>
              <a:ext uri="{FF2B5EF4-FFF2-40B4-BE49-F238E27FC236}">
                <a16:creationId xmlns:a16="http://schemas.microsoft.com/office/drawing/2014/main" id="{CF57B0EC-9073-7CC3-AA68-E3A88CED154B}"/>
              </a:ext>
            </a:extLst>
          </p:cNvPr>
          <p:cNvSpPr txBox="1"/>
          <p:nvPr/>
        </p:nvSpPr>
        <p:spPr>
          <a:xfrm>
            <a:off x="2360608" y="3473009"/>
            <a:ext cx="810286" cy="369332"/>
          </a:xfrm>
          <a:prstGeom prst="rect">
            <a:avLst/>
          </a:prstGeom>
          <a:noFill/>
        </p:spPr>
        <p:txBody>
          <a:bodyPr wrap="square" rtlCol="0">
            <a:spAutoFit/>
          </a:bodyPr>
          <a:lstStyle/>
          <a:p>
            <a:r>
              <a:rPr kumimoji="1" lang="en-US" altLang="ja-JP" dirty="0"/>
              <a:t>20</a:t>
            </a:r>
            <a:r>
              <a:rPr kumimoji="1" lang="ja-JP" altLang="en-US" dirty="0"/>
              <a:t> ℃</a:t>
            </a:r>
          </a:p>
        </p:txBody>
      </p:sp>
      <p:sp>
        <p:nvSpPr>
          <p:cNvPr id="38" name="テキスト ボックス 37">
            <a:extLst>
              <a:ext uri="{FF2B5EF4-FFF2-40B4-BE49-F238E27FC236}">
                <a16:creationId xmlns:a16="http://schemas.microsoft.com/office/drawing/2014/main" id="{40FD7A26-E470-5EF9-FC30-76BCB182CCD6}"/>
              </a:ext>
            </a:extLst>
          </p:cNvPr>
          <p:cNvSpPr txBox="1"/>
          <p:nvPr/>
        </p:nvSpPr>
        <p:spPr>
          <a:xfrm>
            <a:off x="2147501" y="1579108"/>
            <a:ext cx="1376126" cy="307777"/>
          </a:xfrm>
          <a:prstGeom prst="rect">
            <a:avLst/>
          </a:prstGeom>
          <a:noFill/>
        </p:spPr>
        <p:txBody>
          <a:bodyPr wrap="square" rtlCol="0">
            <a:spAutoFit/>
          </a:bodyPr>
          <a:lstStyle/>
          <a:p>
            <a:r>
              <a:rPr kumimoji="1" lang="ja-JP" altLang="en-US" sz="1400" dirty="0"/>
              <a:t>周囲の気温</a:t>
            </a:r>
          </a:p>
        </p:txBody>
      </p:sp>
      <p:sp>
        <p:nvSpPr>
          <p:cNvPr id="39" name="テキスト ボックス 38">
            <a:extLst>
              <a:ext uri="{FF2B5EF4-FFF2-40B4-BE49-F238E27FC236}">
                <a16:creationId xmlns:a16="http://schemas.microsoft.com/office/drawing/2014/main" id="{C1B685AB-EED4-D249-12AF-D531C68F9066}"/>
              </a:ext>
            </a:extLst>
          </p:cNvPr>
          <p:cNvSpPr txBox="1"/>
          <p:nvPr/>
        </p:nvSpPr>
        <p:spPr>
          <a:xfrm>
            <a:off x="86644" y="2656661"/>
            <a:ext cx="400110" cy="781050"/>
          </a:xfrm>
          <a:prstGeom prst="rect">
            <a:avLst/>
          </a:prstGeom>
          <a:noFill/>
        </p:spPr>
        <p:txBody>
          <a:bodyPr vert="eaVert" wrap="square" rtlCol="0">
            <a:spAutoFit/>
          </a:bodyPr>
          <a:lstStyle/>
          <a:p>
            <a:r>
              <a:rPr kumimoji="1" lang="ja-JP" altLang="en-US" sz="1400" dirty="0"/>
              <a:t>高度</a:t>
            </a:r>
          </a:p>
        </p:txBody>
      </p:sp>
      <p:sp>
        <p:nvSpPr>
          <p:cNvPr id="40" name="テキスト ボックス 39">
            <a:extLst>
              <a:ext uri="{FF2B5EF4-FFF2-40B4-BE49-F238E27FC236}">
                <a16:creationId xmlns:a16="http://schemas.microsoft.com/office/drawing/2014/main" id="{0A0E1262-5731-BA34-32BC-EC3FBC7C680F}"/>
              </a:ext>
            </a:extLst>
          </p:cNvPr>
          <p:cNvSpPr txBox="1"/>
          <p:nvPr/>
        </p:nvSpPr>
        <p:spPr>
          <a:xfrm>
            <a:off x="88401" y="2132400"/>
            <a:ext cx="479833" cy="261610"/>
          </a:xfrm>
          <a:prstGeom prst="rect">
            <a:avLst/>
          </a:prstGeom>
          <a:noFill/>
        </p:spPr>
        <p:txBody>
          <a:bodyPr wrap="square" rtlCol="0">
            <a:spAutoFit/>
          </a:bodyPr>
          <a:lstStyle/>
          <a:p>
            <a:r>
              <a:rPr kumimoji="1" lang="en-US" altLang="ja-JP" sz="1100" dirty="0"/>
              <a:t>1 km</a:t>
            </a:r>
            <a:endParaRPr kumimoji="1" lang="ja-JP" altLang="en-US" sz="1100" dirty="0"/>
          </a:p>
        </p:txBody>
      </p:sp>
      <p:sp>
        <p:nvSpPr>
          <p:cNvPr id="41" name="テキスト ボックス 40">
            <a:extLst>
              <a:ext uri="{FF2B5EF4-FFF2-40B4-BE49-F238E27FC236}">
                <a16:creationId xmlns:a16="http://schemas.microsoft.com/office/drawing/2014/main" id="{47B6BB79-0258-CF4D-2055-3193C4B185A6}"/>
              </a:ext>
            </a:extLst>
          </p:cNvPr>
          <p:cNvSpPr txBox="1"/>
          <p:nvPr/>
        </p:nvSpPr>
        <p:spPr>
          <a:xfrm>
            <a:off x="23391" y="3887379"/>
            <a:ext cx="479833" cy="261610"/>
          </a:xfrm>
          <a:prstGeom prst="rect">
            <a:avLst/>
          </a:prstGeom>
          <a:noFill/>
        </p:spPr>
        <p:txBody>
          <a:bodyPr wrap="square" rtlCol="0">
            <a:spAutoFit/>
          </a:bodyPr>
          <a:lstStyle/>
          <a:p>
            <a:r>
              <a:rPr kumimoji="1" lang="ja-JP" altLang="en-US" sz="1100" dirty="0"/>
              <a:t>地表</a:t>
            </a:r>
          </a:p>
        </p:txBody>
      </p:sp>
      <p:cxnSp>
        <p:nvCxnSpPr>
          <p:cNvPr id="42" name="直線矢印コネクタ 41">
            <a:extLst>
              <a:ext uri="{FF2B5EF4-FFF2-40B4-BE49-F238E27FC236}">
                <a16:creationId xmlns:a16="http://schemas.microsoft.com/office/drawing/2014/main" id="{3C78DA83-A5CA-0E76-8314-60299207BD5C}"/>
              </a:ext>
            </a:extLst>
          </p:cNvPr>
          <p:cNvCxnSpPr>
            <a:cxnSpLocks/>
          </p:cNvCxnSpPr>
          <p:nvPr/>
        </p:nvCxnSpPr>
        <p:spPr>
          <a:xfrm flipV="1">
            <a:off x="4507480" y="1682436"/>
            <a:ext cx="0" cy="23267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9B00EAA7-3B9C-035F-125A-2BA562DBD5CB}"/>
              </a:ext>
            </a:extLst>
          </p:cNvPr>
          <p:cNvCxnSpPr>
            <a:cxnSpLocks/>
          </p:cNvCxnSpPr>
          <p:nvPr/>
        </p:nvCxnSpPr>
        <p:spPr>
          <a:xfrm>
            <a:off x="4507480" y="4009176"/>
            <a:ext cx="2924269" cy="0"/>
          </a:xfrm>
          <a:prstGeom prst="line">
            <a:avLst/>
          </a:prstGeom>
          <a:ln w="28575"/>
        </p:spPr>
        <p:style>
          <a:lnRef idx="1">
            <a:schemeClr val="dk1"/>
          </a:lnRef>
          <a:fillRef idx="0">
            <a:schemeClr val="dk1"/>
          </a:fillRef>
          <a:effectRef idx="0">
            <a:schemeClr val="dk1"/>
          </a:effectRef>
          <a:fontRef idx="minor">
            <a:schemeClr val="tx1"/>
          </a:fontRef>
        </p:style>
      </p:cxnSp>
      <p:sp>
        <p:nvSpPr>
          <p:cNvPr id="44" name="楕円 43">
            <a:extLst>
              <a:ext uri="{FF2B5EF4-FFF2-40B4-BE49-F238E27FC236}">
                <a16:creationId xmlns:a16="http://schemas.microsoft.com/office/drawing/2014/main" id="{C0C034A5-5AE3-7354-FD44-B3EFD742F155}"/>
              </a:ext>
            </a:extLst>
          </p:cNvPr>
          <p:cNvSpPr/>
          <p:nvPr/>
        </p:nvSpPr>
        <p:spPr>
          <a:xfrm>
            <a:off x="4961887" y="3408468"/>
            <a:ext cx="781946" cy="530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20 </a:t>
            </a:r>
            <a:r>
              <a:rPr kumimoji="1" lang="ja-JP" altLang="en-US" sz="1200" dirty="0"/>
              <a:t>℃</a:t>
            </a:r>
          </a:p>
        </p:txBody>
      </p:sp>
      <p:sp>
        <p:nvSpPr>
          <p:cNvPr id="45" name="矢印: 下 44">
            <a:extLst>
              <a:ext uri="{FF2B5EF4-FFF2-40B4-BE49-F238E27FC236}">
                <a16:creationId xmlns:a16="http://schemas.microsoft.com/office/drawing/2014/main" id="{ECC0DDE2-708B-7836-A53F-9981BF1833F6}"/>
              </a:ext>
            </a:extLst>
          </p:cNvPr>
          <p:cNvSpPr/>
          <p:nvPr/>
        </p:nvSpPr>
        <p:spPr>
          <a:xfrm rot="10800000">
            <a:off x="5165068" y="2774661"/>
            <a:ext cx="375583" cy="3552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B7F7302D-547B-0633-3B28-5D71B8302C25}"/>
              </a:ext>
            </a:extLst>
          </p:cNvPr>
          <p:cNvSpPr/>
          <p:nvPr/>
        </p:nvSpPr>
        <p:spPr>
          <a:xfrm>
            <a:off x="4785904" y="1928406"/>
            <a:ext cx="1133913" cy="62451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10 </a:t>
            </a:r>
            <a:r>
              <a:rPr kumimoji="1" lang="ja-JP" altLang="en-US" dirty="0">
                <a:solidFill>
                  <a:schemeClr val="bg1"/>
                </a:solidFill>
              </a:rPr>
              <a:t>℃</a:t>
            </a:r>
          </a:p>
        </p:txBody>
      </p:sp>
      <p:sp>
        <p:nvSpPr>
          <p:cNvPr id="47" name="テキスト ボックス 46">
            <a:extLst>
              <a:ext uri="{FF2B5EF4-FFF2-40B4-BE49-F238E27FC236}">
                <a16:creationId xmlns:a16="http://schemas.microsoft.com/office/drawing/2014/main" id="{7D87F622-9331-7A14-7990-B1EA91ABA6E3}"/>
              </a:ext>
            </a:extLst>
          </p:cNvPr>
          <p:cNvSpPr txBox="1"/>
          <p:nvPr/>
        </p:nvSpPr>
        <p:spPr>
          <a:xfrm>
            <a:off x="6361096" y="2069815"/>
            <a:ext cx="810286" cy="369332"/>
          </a:xfrm>
          <a:prstGeom prst="rect">
            <a:avLst/>
          </a:prstGeom>
          <a:noFill/>
        </p:spPr>
        <p:txBody>
          <a:bodyPr wrap="square" rtlCol="0">
            <a:spAutoFit/>
          </a:bodyPr>
          <a:lstStyle/>
          <a:p>
            <a:r>
              <a:rPr kumimoji="1" lang="en-US" altLang="ja-JP" dirty="0">
                <a:solidFill>
                  <a:srgbClr val="F2750E"/>
                </a:solidFill>
              </a:rPr>
              <a:t>12</a:t>
            </a:r>
            <a:r>
              <a:rPr kumimoji="1" lang="ja-JP" altLang="en-US" dirty="0">
                <a:solidFill>
                  <a:srgbClr val="F2750E"/>
                </a:solidFill>
              </a:rPr>
              <a:t> ℃</a:t>
            </a:r>
          </a:p>
        </p:txBody>
      </p:sp>
      <p:sp>
        <p:nvSpPr>
          <p:cNvPr id="48" name="テキスト ボックス 47">
            <a:extLst>
              <a:ext uri="{FF2B5EF4-FFF2-40B4-BE49-F238E27FC236}">
                <a16:creationId xmlns:a16="http://schemas.microsoft.com/office/drawing/2014/main" id="{C3AA92E8-82FB-B985-5B07-A7C6D3E37159}"/>
              </a:ext>
            </a:extLst>
          </p:cNvPr>
          <p:cNvSpPr txBox="1"/>
          <p:nvPr/>
        </p:nvSpPr>
        <p:spPr>
          <a:xfrm>
            <a:off x="6361096" y="3453397"/>
            <a:ext cx="810286" cy="369332"/>
          </a:xfrm>
          <a:prstGeom prst="rect">
            <a:avLst/>
          </a:prstGeom>
          <a:noFill/>
        </p:spPr>
        <p:txBody>
          <a:bodyPr wrap="square" rtlCol="0">
            <a:spAutoFit/>
          </a:bodyPr>
          <a:lstStyle/>
          <a:p>
            <a:r>
              <a:rPr kumimoji="1" lang="en-US" altLang="ja-JP" dirty="0"/>
              <a:t>20</a:t>
            </a:r>
            <a:r>
              <a:rPr kumimoji="1" lang="ja-JP" altLang="en-US" dirty="0"/>
              <a:t> ℃</a:t>
            </a:r>
          </a:p>
        </p:txBody>
      </p:sp>
      <p:sp>
        <p:nvSpPr>
          <p:cNvPr id="49" name="テキスト ボックス 48">
            <a:extLst>
              <a:ext uri="{FF2B5EF4-FFF2-40B4-BE49-F238E27FC236}">
                <a16:creationId xmlns:a16="http://schemas.microsoft.com/office/drawing/2014/main" id="{F49A8786-1B5C-4DB0-E50D-36FBCD9B655E}"/>
              </a:ext>
            </a:extLst>
          </p:cNvPr>
          <p:cNvSpPr txBox="1"/>
          <p:nvPr/>
        </p:nvSpPr>
        <p:spPr>
          <a:xfrm>
            <a:off x="6193281" y="1604553"/>
            <a:ext cx="1376126" cy="307777"/>
          </a:xfrm>
          <a:prstGeom prst="rect">
            <a:avLst/>
          </a:prstGeom>
          <a:noFill/>
        </p:spPr>
        <p:txBody>
          <a:bodyPr wrap="square" rtlCol="0">
            <a:spAutoFit/>
          </a:bodyPr>
          <a:lstStyle/>
          <a:p>
            <a:r>
              <a:rPr kumimoji="1" lang="ja-JP" altLang="en-US" sz="1400" dirty="0"/>
              <a:t>周囲の気温</a:t>
            </a:r>
          </a:p>
        </p:txBody>
      </p:sp>
      <p:sp>
        <p:nvSpPr>
          <p:cNvPr id="50" name="テキスト ボックス 49">
            <a:extLst>
              <a:ext uri="{FF2B5EF4-FFF2-40B4-BE49-F238E27FC236}">
                <a16:creationId xmlns:a16="http://schemas.microsoft.com/office/drawing/2014/main" id="{B7FF47FC-7A51-CDDA-6E75-20E8CA1F2FFC}"/>
              </a:ext>
            </a:extLst>
          </p:cNvPr>
          <p:cNvSpPr txBox="1"/>
          <p:nvPr/>
        </p:nvSpPr>
        <p:spPr>
          <a:xfrm>
            <a:off x="4087132" y="2637049"/>
            <a:ext cx="400110" cy="781050"/>
          </a:xfrm>
          <a:prstGeom prst="rect">
            <a:avLst/>
          </a:prstGeom>
          <a:noFill/>
        </p:spPr>
        <p:txBody>
          <a:bodyPr vert="eaVert" wrap="square" rtlCol="0">
            <a:spAutoFit/>
          </a:bodyPr>
          <a:lstStyle/>
          <a:p>
            <a:r>
              <a:rPr kumimoji="1" lang="ja-JP" altLang="en-US" sz="1400" dirty="0"/>
              <a:t>高度</a:t>
            </a:r>
          </a:p>
        </p:txBody>
      </p:sp>
      <p:sp>
        <p:nvSpPr>
          <p:cNvPr id="51" name="テキスト ボックス 50">
            <a:extLst>
              <a:ext uri="{FF2B5EF4-FFF2-40B4-BE49-F238E27FC236}">
                <a16:creationId xmlns:a16="http://schemas.microsoft.com/office/drawing/2014/main" id="{3C738F02-7B77-FBE7-2554-1AFFD1358835}"/>
              </a:ext>
            </a:extLst>
          </p:cNvPr>
          <p:cNvSpPr txBox="1"/>
          <p:nvPr/>
        </p:nvSpPr>
        <p:spPr>
          <a:xfrm>
            <a:off x="4088889" y="2112788"/>
            <a:ext cx="479833" cy="261610"/>
          </a:xfrm>
          <a:prstGeom prst="rect">
            <a:avLst/>
          </a:prstGeom>
          <a:noFill/>
        </p:spPr>
        <p:txBody>
          <a:bodyPr wrap="square" rtlCol="0">
            <a:spAutoFit/>
          </a:bodyPr>
          <a:lstStyle/>
          <a:p>
            <a:r>
              <a:rPr kumimoji="1" lang="en-US" altLang="ja-JP" sz="1100" dirty="0"/>
              <a:t>1 km</a:t>
            </a:r>
            <a:endParaRPr kumimoji="1" lang="ja-JP" altLang="en-US" sz="1100" dirty="0"/>
          </a:p>
        </p:txBody>
      </p:sp>
      <p:sp>
        <p:nvSpPr>
          <p:cNvPr id="52" name="テキスト ボックス 51">
            <a:extLst>
              <a:ext uri="{FF2B5EF4-FFF2-40B4-BE49-F238E27FC236}">
                <a16:creationId xmlns:a16="http://schemas.microsoft.com/office/drawing/2014/main" id="{557868CB-111C-27E4-82E4-D65C61ABB8DE}"/>
              </a:ext>
            </a:extLst>
          </p:cNvPr>
          <p:cNvSpPr txBox="1"/>
          <p:nvPr/>
        </p:nvSpPr>
        <p:spPr>
          <a:xfrm>
            <a:off x="4023879" y="3867767"/>
            <a:ext cx="479833" cy="261610"/>
          </a:xfrm>
          <a:prstGeom prst="rect">
            <a:avLst/>
          </a:prstGeom>
          <a:noFill/>
        </p:spPr>
        <p:txBody>
          <a:bodyPr wrap="square" rtlCol="0">
            <a:spAutoFit/>
          </a:bodyPr>
          <a:lstStyle/>
          <a:p>
            <a:r>
              <a:rPr kumimoji="1" lang="ja-JP" altLang="en-US" sz="1100" dirty="0"/>
              <a:t>地表</a:t>
            </a:r>
          </a:p>
        </p:txBody>
      </p:sp>
      <p:sp>
        <p:nvSpPr>
          <p:cNvPr id="53" name="テキスト ボックス 52">
            <a:extLst>
              <a:ext uri="{FF2B5EF4-FFF2-40B4-BE49-F238E27FC236}">
                <a16:creationId xmlns:a16="http://schemas.microsoft.com/office/drawing/2014/main" id="{146D0CAF-FB9E-A24D-EE8E-D6D90B21F4CF}"/>
              </a:ext>
            </a:extLst>
          </p:cNvPr>
          <p:cNvSpPr txBox="1"/>
          <p:nvPr/>
        </p:nvSpPr>
        <p:spPr>
          <a:xfrm>
            <a:off x="1944380" y="2085811"/>
            <a:ext cx="416228" cy="369332"/>
          </a:xfrm>
          <a:prstGeom prst="rect">
            <a:avLst/>
          </a:prstGeom>
          <a:noFill/>
        </p:spPr>
        <p:txBody>
          <a:bodyPr wrap="square" rtlCol="0">
            <a:spAutoFit/>
          </a:bodyPr>
          <a:lstStyle/>
          <a:p>
            <a:r>
              <a:rPr kumimoji="1" lang="ja-JP" altLang="en-US" dirty="0"/>
              <a:t>＞</a:t>
            </a:r>
          </a:p>
        </p:txBody>
      </p:sp>
      <p:sp>
        <p:nvSpPr>
          <p:cNvPr id="54" name="テキスト ボックス 53">
            <a:extLst>
              <a:ext uri="{FF2B5EF4-FFF2-40B4-BE49-F238E27FC236}">
                <a16:creationId xmlns:a16="http://schemas.microsoft.com/office/drawing/2014/main" id="{393A3D93-79FA-67E0-0DAC-B2DD953F9606}"/>
              </a:ext>
            </a:extLst>
          </p:cNvPr>
          <p:cNvSpPr txBox="1"/>
          <p:nvPr/>
        </p:nvSpPr>
        <p:spPr>
          <a:xfrm>
            <a:off x="6015478" y="2081935"/>
            <a:ext cx="416228" cy="369332"/>
          </a:xfrm>
          <a:prstGeom prst="rect">
            <a:avLst/>
          </a:prstGeom>
          <a:noFill/>
        </p:spPr>
        <p:txBody>
          <a:bodyPr wrap="square" rtlCol="0">
            <a:spAutoFit/>
          </a:bodyPr>
          <a:lstStyle/>
          <a:p>
            <a:r>
              <a:rPr kumimoji="1" lang="ja-JP" altLang="en-US" dirty="0"/>
              <a:t>＜</a:t>
            </a:r>
          </a:p>
        </p:txBody>
      </p:sp>
      <p:sp>
        <p:nvSpPr>
          <p:cNvPr id="55" name="テキスト ボックス 54">
            <a:extLst>
              <a:ext uri="{FF2B5EF4-FFF2-40B4-BE49-F238E27FC236}">
                <a16:creationId xmlns:a16="http://schemas.microsoft.com/office/drawing/2014/main" id="{1179E50F-3395-8FF7-AC4F-90C1590800EC}"/>
              </a:ext>
            </a:extLst>
          </p:cNvPr>
          <p:cNvSpPr txBox="1"/>
          <p:nvPr/>
        </p:nvSpPr>
        <p:spPr>
          <a:xfrm>
            <a:off x="0" y="4171603"/>
            <a:ext cx="4512514" cy="338554"/>
          </a:xfrm>
          <a:prstGeom prst="rect">
            <a:avLst/>
          </a:prstGeom>
          <a:noFill/>
        </p:spPr>
        <p:txBody>
          <a:bodyPr wrap="square" rtlCol="0">
            <a:spAutoFit/>
          </a:bodyPr>
          <a:lstStyle/>
          <a:p>
            <a:r>
              <a:rPr kumimoji="1" lang="ja-JP" altLang="en-US" sz="1600" dirty="0"/>
              <a:t>空気塊の方が暖かい </a:t>
            </a:r>
            <a:r>
              <a:rPr kumimoji="1" lang="en-US" altLang="ja-JP" sz="1600" dirty="0"/>
              <a:t>(</a:t>
            </a:r>
            <a:r>
              <a:rPr kumimoji="1" lang="ja-JP" altLang="en-US" sz="1600" dirty="0"/>
              <a:t>軽い</a:t>
            </a:r>
            <a:r>
              <a:rPr kumimoji="1" lang="en-US" altLang="ja-JP" sz="1600" dirty="0"/>
              <a:t>) </a:t>
            </a:r>
            <a:r>
              <a:rPr kumimoji="1" lang="ja-JP" altLang="en-US" sz="1600" dirty="0"/>
              <a:t>ので上昇を続ける</a:t>
            </a:r>
            <a:endParaRPr kumimoji="1" lang="en-US" altLang="ja-JP" sz="1600" dirty="0"/>
          </a:p>
        </p:txBody>
      </p:sp>
      <p:sp>
        <p:nvSpPr>
          <p:cNvPr id="56" name="テキスト ボックス 55">
            <a:extLst>
              <a:ext uri="{FF2B5EF4-FFF2-40B4-BE49-F238E27FC236}">
                <a16:creationId xmlns:a16="http://schemas.microsoft.com/office/drawing/2014/main" id="{5C44AB5E-D67C-41BF-7BDC-121F274BBDF0}"/>
              </a:ext>
            </a:extLst>
          </p:cNvPr>
          <p:cNvSpPr txBox="1"/>
          <p:nvPr/>
        </p:nvSpPr>
        <p:spPr>
          <a:xfrm>
            <a:off x="4376888" y="4137989"/>
            <a:ext cx="4449140" cy="338554"/>
          </a:xfrm>
          <a:prstGeom prst="rect">
            <a:avLst/>
          </a:prstGeom>
          <a:noFill/>
        </p:spPr>
        <p:txBody>
          <a:bodyPr wrap="square" rtlCol="0">
            <a:spAutoFit/>
          </a:bodyPr>
          <a:lstStyle/>
          <a:p>
            <a:r>
              <a:rPr kumimoji="1" lang="ja-JP" altLang="en-US" sz="1600" dirty="0"/>
              <a:t>空気塊の方が冷たい </a:t>
            </a:r>
            <a:r>
              <a:rPr kumimoji="1" lang="en-US" altLang="ja-JP" sz="1600" dirty="0"/>
              <a:t>(</a:t>
            </a:r>
            <a:r>
              <a:rPr kumimoji="1" lang="ja-JP" altLang="en-US" sz="1600" dirty="0"/>
              <a:t>重い</a:t>
            </a:r>
            <a:r>
              <a:rPr kumimoji="1" lang="en-US" altLang="ja-JP" sz="1600" dirty="0"/>
              <a:t>) </a:t>
            </a:r>
            <a:r>
              <a:rPr kumimoji="1" lang="ja-JP" altLang="en-US" sz="1600" dirty="0"/>
              <a:t>ので下降する</a:t>
            </a:r>
            <a:endParaRPr kumimoji="1" lang="en-US" altLang="ja-JP" sz="1600" dirty="0"/>
          </a:p>
        </p:txBody>
      </p:sp>
      <p:sp>
        <p:nvSpPr>
          <p:cNvPr id="57" name="テキスト ボックス 56">
            <a:extLst>
              <a:ext uri="{FF2B5EF4-FFF2-40B4-BE49-F238E27FC236}">
                <a16:creationId xmlns:a16="http://schemas.microsoft.com/office/drawing/2014/main" id="{D7CA6523-5EE5-4C9C-DF04-DB24EEE2017C}"/>
              </a:ext>
            </a:extLst>
          </p:cNvPr>
          <p:cNvSpPr txBox="1"/>
          <p:nvPr/>
        </p:nvSpPr>
        <p:spPr>
          <a:xfrm>
            <a:off x="2682814" y="2770187"/>
            <a:ext cx="1252999" cy="461665"/>
          </a:xfrm>
          <a:prstGeom prst="rect">
            <a:avLst/>
          </a:prstGeom>
          <a:noFill/>
        </p:spPr>
        <p:txBody>
          <a:bodyPr wrap="square" rtlCol="0">
            <a:spAutoFit/>
          </a:bodyPr>
          <a:lstStyle/>
          <a:p>
            <a:r>
              <a:rPr kumimoji="1" lang="ja-JP" altLang="en-US" sz="1200" dirty="0"/>
              <a:t>大気の温度減率</a:t>
            </a:r>
            <a:endParaRPr kumimoji="1" lang="en-US" altLang="ja-JP" sz="1200" dirty="0"/>
          </a:p>
          <a:p>
            <a:pPr algn="ctr"/>
            <a:r>
              <a:rPr kumimoji="1" lang="en-US" altLang="ja-JP" sz="1200" dirty="0"/>
              <a:t>12</a:t>
            </a:r>
            <a:r>
              <a:rPr kumimoji="1" lang="ja-JP" altLang="en-US" sz="1200" dirty="0"/>
              <a:t> </a:t>
            </a:r>
            <a:r>
              <a:rPr kumimoji="1" lang="en-US" altLang="ja-JP" sz="1200" dirty="0"/>
              <a:t>K/km</a:t>
            </a:r>
            <a:endParaRPr kumimoji="1" lang="ja-JP" altLang="en-US" sz="1200" dirty="0"/>
          </a:p>
        </p:txBody>
      </p:sp>
      <p:sp>
        <p:nvSpPr>
          <p:cNvPr id="59" name="テキスト ボックス 58">
            <a:extLst>
              <a:ext uri="{FF2B5EF4-FFF2-40B4-BE49-F238E27FC236}">
                <a16:creationId xmlns:a16="http://schemas.microsoft.com/office/drawing/2014/main" id="{F607AC5E-F213-D3E3-0A59-7C3E200D3AEC}"/>
              </a:ext>
            </a:extLst>
          </p:cNvPr>
          <p:cNvSpPr txBox="1"/>
          <p:nvPr/>
        </p:nvSpPr>
        <p:spPr>
          <a:xfrm>
            <a:off x="6663680" y="2755021"/>
            <a:ext cx="1272620" cy="461665"/>
          </a:xfrm>
          <a:prstGeom prst="rect">
            <a:avLst/>
          </a:prstGeom>
          <a:noFill/>
        </p:spPr>
        <p:txBody>
          <a:bodyPr wrap="square" rtlCol="0">
            <a:spAutoFit/>
          </a:bodyPr>
          <a:lstStyle/>
          <a:p>
            <a:r>
              <a:rPr kumimoji="1" lang="ja-JP" altLang="en-US" sz="1200" dirty="0"/>
              <a:t>大気の温度減率</a:t>
            </a:r>
            <a:endParaRPr kumimoji="1" lang="en-US" altLang="ja-JP" sz="1200" dirty="0"/>
          </a:p>
          <a:p>
            <a:pPr algn="ctr"/>
            <a:r>
              <a:rPr kumimoji="1" lang="ja-JP" altLang="en-US" sz="1200" dirty="0"/>
              <a:t> </a:t>
            </a:r>
            <a:r>
              <a:rPr kumimoji="1" lang="en-US" altLang="ja-JP" sz="1200" dirty="0"/>
              <a:t>8</a:t>
            </a:r>
            <a:r>
              <a:rPr kumimoji="1" lang="ja-JP" altLang="en-US" sz="1200" dirty="0"/>
              <a:t> </a:t>
            </a:r>
            <a:r>
              <a:rPr kumimoji="1" lang="en-US" altLang="ja-JP" sz="1200" dirty="0"/>
              <a:t>K/km</a:t>
            </a:r>
            <a:endParaRPr kumimoji="1" lang="ja-JP" altLang="en-US" sz="1200" dirty="0"/>
          </a:p>
        </p:txBody>
      </p:sp>
      <p:cxnSp>
        <p:nvCxnSpPr>
          <p:cNvPr id="65" name="直線矢印コネクタ 64">
            <a:extLst>
              <a:ext uri="{FF2B5EF4-FFF2-40B4-BE49-F238E27FC236}">
                <a16:creationId xmlns:a16="http://schemas.microsoft.com/office/drawing/2014/main" id="{06D4483C-E431-4D80-DAA8-D0BB12CE8236}"/>
              </a:ext>
            </a:extLst>
          </p:cNvPr>
          <p:cNvCxnSpPr/>
          <p:nvPr/>
        </p:nvCxnSpPr>
        <p:spPr>
          <a:xfrm flipV="1">
            <a:off x="2647563" y="2394010"/>
            <a:ext cx="0" cy="102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4DE475C4-D119-C980-A217-CB22E5D3459C}"/>
              </a:ext>
            </a:extLst>
          </p:cNvPr>
          <p:cNvCxnSpPr/>
          <p:nvPr/>
        </p:nvCxnSpPr>
        <p:spPr>
          <a:xfrm flipV="1">
            <a:off x="6703541" y="2451086"/>
            <a:ext cx="0" cy="102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9330307D-5DE8-36EE-2899-27CBB6E1382F}"/>
              </a:ext>
            </a:extLst>
          </p:cNvPr>
          <p:cNvSpPr txBox="1"/>
          <p:nvPr/>
        </p:nvSpPr>
        <p:spPr>
          <a:xfrm>
            <a:off x="3911489" y="806195"/>
            <a:ext cx="3974439" cy="754053"/>
          </a:xfrm>
          <a:prstGeom prst="rect">
            <a:avLst/>
          </a:prstGeom>
          <a:noFill/>
        </p:spPr>
        <p:txBody>
          <a:bodyPr wrap="square" rtlCol="0">
            <a:spAutoFit/>
          </a:bodyPr>
          <a:lstStyle/>
          <a:p>
            <a:r>
              <a:rPr kumimoji="1" lang="ja-JP" altLang="en-US" sz="1600" dirty="0"/>
              <a:t>空気塊は乾燥断熱減率 </a:t>
            </a:r>
            <a:r>
              <a:rPr kumimoji="1" lang="en-US" altLang="ja-JP" sz="1600" dirty="0"/>
              <a:t>(</a:t>
            </a:r>
            <a:r>
              <a:rPr kumimoji="1" lang="ja-JP" altLang="en-US" sz="1600" dirty="0"/>
              <a:t>約 </a:t>
            </a:r>
            <a:r>
              <a:rPr kumimoji="1" lang="en-US" altLang="ja-JP" sz="1600" dirty="0"/>
              <a:t>10 K/km)</a:t>
            </a:r>
            <a:r>
              <a:rPr kumimoji="1" lang="ja-JP" altLang="en-US" sz="1600" dirty="0"/>
              <a:t> で冷却</a:t>
            </a:r>
            <a:endParaRPr kumimoji="1" lang="en-US" altLang="ja-JP" sz="1600" dirty="0"/>
          </a:p>
          <a:p>
            <a:r>
              <a:rPr kumimoji="1" lang="en-US" altLang="ja-JP" sz="1600" dirty="0"/>
              <a:t>= 1</a:t>
            </a:r>
            <a:r>
              <a:rPr kumimoji="1" lang="ja-JP" altLang="en-US" sz="1600" dirty="0"/>
              <a:t> </a:t>
            </a:r>
            <a:r>
              <a:rPr kumimoji="1" lang="en-US" altLang="ja-JP" sz="1600" dirty="0"/>
              <a:t>km </a:t>
            </a:r>
            <a:r>
              <a:rPr kumimoji="1" lang="ja-JP" altLang="en-US" sz="1600" dirty="0"/>
              <a:t>上昇すると約 </a:t>
            </a:r>
            <a:r>
              <a:rPr kumimoji="1" lang="en-US" altLang="ja-JP" sz="1600" dirty="0"/>
              <a:t>10</a:t>
            </a:r>
            <a:r>
              <a:rPr kumimoji="1" lang="ja-JP" altLang="en-US" sz="1600" dirty="0"/>
              <a:t> ℃ 温度が下がる</a:t>
            </a:r>
            <a:endParaRPr kumimoji="1" lang="en-US" altLang="ja-JP" sz="1600" dirty="0"/>
          </a:p>
          <a:p>
            <a:r>
              <a:rPr kumimoji="1" lang="en-US" altLang="ja-JP" sz="1100" dirty="0"/>
              <a:t>※</a:t>
            </a:r>
            <a:r>
              <a:rPr kumimoji="1" lang="ja-JP" altLang="en-US" sz="1100" dirty="0"/>
              <a:t>地球の場合</a:t>
            </a:r>
            <a:endParaRPr kumimoji="1" lang="en-US" altLang="ja-JP" sz="1100" dirty="0"/>
          </a:p>
        </p:txBody>
      </p:sp>
      <p:sp>
        <p:nvSpPr>
          <p:cNvPr id="75" name="テキスト ボックス 74">
            <a:extLst>
              <a:ext uri="{FF2B5EF4-FFF2-40B4-BE49-F238E27FC236}">
                <a16:creationId xmlns:a16="http://schemas.microsoft.com/office/drawing/2014/main" id="{F9378525-3A83-381E-057A-6CE72682A36B}"/>
              </a:ext>
            </a:extLst>
          </p:cNvPr>
          <p:cNvSpPr txBox="1"/>
          <p:nvPr/>
        </p:nvSpPr>
        <p:spPr>
          <a:xfrm>
            <a:off x="1541720" y="5162419"/>
            <a:ext cx="4925091" cy="1200329"/>
          </a:xfrm>
          <a:prstGeom prst="rect">
            <a:avLst/>
          </a:prstGeom>
          <a:noFill/>
          <a:ln w="19050">
            <a:solidFill>
              <a:srgbClr val="FF0000"/>
            </a:solidFill>
          </a:ln>
        </p:spPr>
        <p:txBody>
          <a:bodyPr wrap="square" rtlCol="0">
            <a:spAutoFit/>
          </a:bodyPr>
          <a:lstStyle/>
          <a:p>
            <a:r>
              <a:rPr kumimoji="1" lang="ja-JP" altLang="en-US" dirty="0"/>
              <a:t>静的安定度 </a:t>
            </a:r>
            <a:r>
              <a:rPr kumimoji="1" lang="en-US" altLang="ja-JP" dirty="0"/>
              <a:t>=</a:t>
            </a:r>
            <a:r>
              <a:rPr kumimoji="1" lang="ja-JP" altLang="en-US" dirty="0"/>
              <a:t> 乾燥断熱減率 </a:t>
            </a:r>
            <a:r>
              <a:rPr kumimoji="1" lang="en-US" altLang="ja-JP" dirty="0"/>
              <a:t>‐</a:t>
            </a:r>
            <a:r>
              <a:rPr kumimoji="1" lang="ja-JP" altLang="en-US" dirty="0"/>
              <a:t> 大気の温度減率</a:t>
            </a:r>
            <a:r>
              <a:rPr kumimoji="1" lang="en-US" altLang="ja-JP" dirty="0"/>
              <a:t> </a:t>
            </a:r>
          </a:p>
          <a:p>
            <a:endParaRPr kumimoji="1" lang="en-US" altLang="ja-JP" dirty="0"/>
          </a:p>
          <a:p>
            <a:r>
              <a:rPr kumimoji="1" lang="ja-JP" altLang="en-US" dirty="0"/>
              <a:t>静的安定度 </a:t>
            </a:r>
            <a:r>
              <a:rPr kumimoji="1" lang="en-US" altLang="ja-JP" dirty="0"/>
              <a:t> </a:t>
            </a:r>
          </a:p>
          <a:p>
            <a:r>
              <a:rPr kumimoji="1" lang="ja-JP" altLang="en-US" dirty="0"/>
              <a:t> </a:t>
            </a:r>
          </a:p>
        </p:txBody>
      </p:sp>
      <p:sp>
        <p:nvSpPr>
          <p:cNvPr id="76" name="テキスト ボックス 75">
            <a:extLst>
              <a:ext uri="{FF2B5EF4-FFF2-40B4-BE49-F238E27FC236}">
                <a16:creationId xmlns:a16="http://schemas.microsoft.com/office/drawing/2014/main" id="{A4906BD0-83F9-561B-6BE5-AE38DCC43ED8}"/>
              </a:ext>
            </a:extLst>
          </p:cNvPr>
          <p:cNvSpPr txBox="1"/>
          <p:nvPr/>
        </p:nvSpPr>
        <p:spPr>
          <a:xfrm>
            <a:off x="1534586" y="2872520"/>
            <a:ext cx="645137" cy="276999"/>
          </a:xfrm>
          <a:prstGeom prst="rect">
            <a:avLst/>
          </a:prstGeom>
          <a:noFill/>
        </p:spPr>
        <p:txBody>
          <a:bodyPr wrap="square" rtlCol="0">
            <a:spAutoFit/>
          </a:bodyPr>
          <a:lstStyle/>
          <a:p>
            <a:r>
              <a:rPr kumimoji="1" lang="ja-JP" altLang="en-US" sz="1200" dirty="0"/>
              <a:t>上昇</a:t>
            </a:r>
          </a:p>
        </p:txBody>
      </p:sp>
      <p:sp>
        <p:nvSpPr>
          <p:cNvPr id="77" name="テキスト ボックス 76">
            <a:extLst>
              <a:ext uri="{FF2B5EF4-FFF2-40B4-BE49-F238E27FC236}">
                <a16:creationId xmlns:a16="http://schemas.microsoft.com/office/drawing/2014/main" id="{9CE16DD7-7438-1EE4-C100-54DFF0B908F7}"/>
              </a:ext>
            </a:extLst>
          </p:cNvPr>
          <p:cNvSpPr txBox="1"/>
          <p:nvPr/>
        </p:nvSpPr>
        <p:spPr>
          <a:xfrm>
            <a:off x="5532378" y="2843010"/>
            <a:ext cx="1348966" cy="276999"/>
          </a:xfrm>
          <a:prstGeom prst="rect">
            <a:avLst/>
          </a:prstGeom>
          <a:noFill/>
        </p:spPr>
        <p:txBody>
          <a:bodyPr wrap="square" rtlCol="0">
            <a:spAutoFit/>
          </a:bodyPr>
          <a:lstStyle/>
          <a:p>
            <a:r>
              <a:rPr kumimoji="1" lang="ja-JP" altLang="en-US" sz="1200" dirty="0"/>
              <a:t>上昇</a:t>
            </a:r>
          </a:p>
        </p:txBody>
      </p:sp>
      <p:sp>
        <p:nvSpPr>
          <p:cNvPr id="78" name="テキスト ボックス 77">
            <a:extLst>
              <a:ext uri="{FF2B5EF4-FFF2-40B4-BE49-F238E27FC236}">
                <a16:creationId xmlns:a16="http://schemas.microsoft.com/office/drawing/2014/main" id="{9820DCA6-4CDE-A411-AE71-15CD75B11037}"/>
              </a:ext>
            </a:extLst>
          </p:cNvPr>
          <p:cNvSpPr txBox="1"/>
          <p:nvPr/>
        </p:nvSpPr>
        <p:spPr>
          <a:xfrm>
            <a:off x="2906572" y="5449256"/>
            <a:ext cx="2169739" cy="923330"/>
          </a:xfrm>
          <a:prstGeom prst="rect">
            <a:avLst/>
          </a:prstGeom>
          <a:noFill/>
        </p:spPr>
        <p:txBody>
          <a:bodyPr wrap="square" rtlCol="0">
            <a:spAutoFit/>
          </a:bodyPr>
          <a:lstStyle/>
          <a:p>
            <a:r>
              <a:rPr kumimoji="1" lang="en-US" altLang="ja-JP" dirty="0"/>
              <a:t>&gt;</a:t>
            </a:r>
            <a:r>
              <a:rPr kumimoji="1" lang="ja-JP" altLang="en-US" dirty="0"/>
              <a:t> </a:t>
            </a:r>
            <a:r>
              <a:rPr kumimoji="1" lang="en-US" altLang="ja-JP" dirty="0"/>
              <a:t>0 : </a:t>
            </a:r>
            <a:r>
              <a:rPr kumimoji="1" lang="ja-JP" altLang="en-US" dirty="0"/>
              <a:t>安定</a:t>
            </a:r>
            <a:endParaRPr kumimoji="1" lang="en-US" altLang="ja-JP" dirty="0"/>
          </a:p>
          <a:p>
            <a:r>
              <a:rPr kumimoji="1" lang="en-US" altLang="ja-JP" dirty="0"/>
              <a:t>=</a:t>
            </a:r>
            <a:r>
              <a:rPr kumimoji="1" lang="ja-JP" altLang="en-US" dirty="0"/>
              <a:t> </a:t>
            </a:r>
            <a:r>
              <a:rPr kumimoji="1" lang="en-US" altLang="ja-JP" dirty="0"/>
              <a:t>0 : </a:t>
            </a:r>
            <a:r>
              <a:rPr kumimoji="1" lang="ja-JP" altLang="en-US" dirty="0"/>
              <a:t>中立</a:t>
            </a:r>
            <a:endParaRPr kumimoji="1" lang="en-US" altLang="ja-JP" dirty="0"/>
          </a:p>
          <a:p>
            <a:r>
              <a:rPr kumimoji="1" lang="en-US" altLang="ja-JP" dirty="0"/>
              <a:t>&lt;</a:t>
            </a:r>
            <a:r>
              <a:rPr kumimoji="1" lang="ja-JP" altLang="en-US" dirty="0"/>
              <a:t> </a:t>
            </a:r>
            <a:r>
              <a:rPr kumimoji="1" lang="en-US" altLang="ja-JP" dirty="0"/>
              <a:t>0 : </a:t>
            </a:r>
            <a:r>
              <a:rPr kumimoji="1" lang="ja-JP" altLang="en-US" dirty="0"/>
              <a:t>不安定</a:t>
            </a:r>
          </a:p>
        </p:txBody>
      </p:sp>
      <p:sp>
        <p:nvSpPr>
          <p:cNvPr id="79" name="左中かっこ 78">
            <a:extLst>
              <a:ext uri="{FF2B5EF4-FFF2-40B4-BE49-F238E27FC236}">
                <a16:creationId xmlns:a16="http://schemas.microsoft.com/office/drawing/2014/main" id="{5EAAA35F-2CD4-7E98-5299-5D88C49D3B41}"/>
              </a:ext>
            </a:extLst>
          </p:cNvPr>
          <p:cNvSpPr/>
          <p:nvPr/>
        </p:nvSpPr>
        <p:spPr>
          <a:xfrm>
            <a:off x="2818256" y="5539689"/>
            <a:ext cx="87834" cy="777794"/>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B26B79E5-FA29-BFF6-4922-4B22A38409E6}"/>
              </a:ext>
            </a:extLst>
          </p:cNvPr>
          <p:cNvSpPr txBox="1"/>
          <p:nvPr/>
        </p:nvSpPr>
        <p:spPr>
          <a:xfrm>
            <a:off x="8085861" y="696457"/>
            <a:ext cx="4091672" cy="1754326"/>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dirty="0"/>
              <a:t>低安定度層とは</a:t>
            </a:r>
            <a:endParaRPr kumimoji="1" lang="en-US" altLang="ja-JP" dirty="0"/>
          </a:p>
          <a:p>
            <a:pPr marL="285750" indent="-285750">
              <a:buFont typeface="Arial" panose="020B0604020202020204" pitchFamily="34" charset="0"/>
              <a:buChar char="•"/>
            </a:pPr>
            <a:r>
              <a:rPr lang="ja-JP" altLang="en-US" sz="1800" dirty="0"/>
              <a:t>電波掩蔽</a:t>
            </a:r>
            <a:r>
              <a:rPr kumimoji="1" lang="ja-JP" altLang="en-US" sz="1800" dirty="0"/>
              <a:t>観測により存在が確認された</a:t>
            </a:r>
            <a:r>
              <a:rPr kumimoji="1" lang="en-US" altLang="ja-JP" sz="1800" dirty="0"/>
              <a:t>. </a:t>
            </a:r>
          </a:p>
          <a:p>
            <a:pPr marL="285750" indent="-285750">
              <a:buFont typeface="Arial" panose="020B0604020202020204" pitchFamily="34" charset="0"/>
              <a:buChar char="•"/>
            </a:pPr>
            <a:r>
              <a:rPr lang="ja-JP" altLang="en-US" sz="1800" dirty="0"/>
              <a:t>高度 </a:t>
            </a:r>
            <a:r>
              <a:rPr lang="en-US" altLang="ja-JP" sz="1800" dirty="0"/>
              <a:t>55 km</a:t>
            </a:r>
            <a:r>
              <a:rPr lang="ja-JP" altLang="en-US" sz="1800" dirty="0"/>
              <a:t> 付近の静的安定度が中立に近い層</a:t>
            </a:r>
            <a:endParaRPr lang="en-US" altLang="ja-JP" sz="1800" dirty="0"/>
          </a:p>
          <a:p>
            <a:pPr marL="285750" indent="-285750">
              <a:buFont typeface="Arial" panose="020B0604020202020204" pitchFamily="34" charset="0"/>
              <a:buChar char="•"/>
            </a:pPr>
            <a:endParaRPr kumimoji="1" lang="ja-JP" altLang="en-US" dirty="0"/>
          </a:p>
        </p:txBody>
      </p:sp>
      <p:pic>
        <p:nvPicPr>
          <p:cNvPr id="81" name="図 80" descr="グラフ&#10;&#10;自動的に生成された説明">
            <a:extLst>
              <a:ext uri="{FF2B5EF4-FFF2-40B4-BE49-F238E27FC236}">
                <a16:creationId xmlns:a16="http://schemas.microsoft.com/office/drawing/2014/main" id="{7DEDFAD0-E309-2FA7-105A-CDBC3635ADB3}"/>
              </a:ext>
            </a:extLst>
          </p:cNvPr>
          <p:cNvPicPr>
            <a:picLocks noChangeAspect="1"/>
          </p:cNvPicPr>
          <p:nvPr/>
        </p:nvPicPr>
        <p:blipFill rotWithShape="1">
          <a:blip r:embed="rId3">
            <a:extLst>
              <a:ext uri="{28A0092B-C50C-407E-A947-70E740481C1C}">
                <a14:useLocalDpi xmlns:a14="http://schemas.microsoft.com/office/drawing/2010/main" val="0"/>
              </a:ext>
            </a:extLst>
          </a:blip>
          <a:srcRect b="50365"/>
          <a:stretch/>
        </p:blipFill>
        <p:spPr>
          <a:xfrm>
            <a:off x="8391828" y="2243763"/>
            <a:ext cx="3410726" cy="3094240"/>
          </a:xfrm>
          <a:prstGeom prst="rect">
            <a:avLst/>
          </a:prstGeom>
        </p:spPr>
      </p:pic>
      <p:sp>
        <p:nvSpPr>
          <p:cNvPr id="82" name="テキスト ボックス 81">
            <a:extLst>
              <a:ext uri="{FF2B5EF4-FFF2-40B4-BE49-F238E27FC236}">
                <a16:creationId xmlns:a16="http://schemas.microsoft.com/office/drawing/2014/main" id="{41A55D9E-E9CA-3F90-49EB-91A2EA72B7E1}"/>
              </a:ext>
            </a:extLst>
          </p:cNvPr>
          <p:cNvSpPr txBox="1"/>
          <p:nvPr/>
        </p:nvSpPr>
        <p:spPr>
          <a:xfrm>
            <a:off x="7748270" y="5316029"/>
            <a:ext cx="4449140" cy="523220"/>
          </a:xfrm>
          <a:prstGeom prst="rect">
            <a:avLst/>
          </a:prstGeom>
          <a:noFill/>
        </p:spPr>
        <p:txBody>
          <a:bodyPr wrap="square" rtlCol="0">
            <a:spAutoFit/>
          </a:bodyPr>
          <a:lstStyle/>
          <a:p>
            <a:r>
              <a:rPr kumimoji="1" lang="ja-JP" altLang="en-US" sz="1400" dirty="0"/>
              <a:t>「あかつき」 により観測された低緯度における静的安定度の高度分布 </a:t>
            </a:r>
            <a:r>
              <a:rPr kumimoji="1" lang="en-US" altLang="ja-JP" sz="1400" dirty="0"/>
              <a:t>(</a:t>
            </a:r>
            <a:r>
              <a:rPr lang="en-US" altLang="ja-JP" sz="1400" b="0" i="0" dirty="0">
                <a:solidFill>
                  <a:srgbClr val="222222"/>
                </a:solidFill>
                <a:effectLst/>
                <a:latin typeface="-apple-system"/>
              </a:rPr>
              <a:t>Imamura et al.</a:t>
            </a:r>
            <a:r>
              <a:rPr kumimoji="1" lang="ja-JP" altLang="en-US" sz="1400" b="0" i="0" dirty="0">
                <a:solidFill>
                  <a:srgbClr val="222222"/>
                </a:solidFill>
                <a:effectLst/>
                <a:latin typeface="-apple-system"/>
              </a:rPr>
              <a:t> </a:t>
            </a:r>
            <a:r>
              <a:rPr kumimoji="1" lang="en-US" altLang="ja-JP" sz="1400" b="0" i="0" dirty="0">
                <a:solidFill>
                  <a:srgbClr val="222222"/>
                </a:solidFill>
                <a:effectLst/>
                <a:latin typeface="-apple-system"/>
              </a:rPr>
              <a:t>2017 : Fig.7</a:t>
            </a:r>
            <a:r>
              <a:rPr kumimoji="1" lang="ja-JP" altLang="en-US" sz="1400" b="0" i="0" dirty="0">
                <a:solidFill>
                  <a:srgbClr val="222222"/>
                </a:solidFill>
                <a:effectLst/>
                <a:latin typeface="-apple-system"/>
              </a:rPr>
              <a:t>上</a:t>
            </a:r>
            <a:r>
              <a:rPr kumimoji="1" lang="en-US" altLang="ja-JP" sz="1400" b="0" i="0" dirty="0">
                <a:solidFill>
                  <a:srgbClr val="222222"/>
                </a:solidFill>
                <a:effectLst/>
                <a:latin typeface="-apple-system"/>
              </a:rPr>
              <a:t>.</a:t>
            </a:r>
            <a:r>
              <a:rPr kumimoji="1" lang="en-US" altLang="ja-JP" sz="1400" dirty="0"/>
              <a:t>)</a:t>
            </a:r>
            <a:endParaRPr kumimoji="1" lang="ja-JP" altLang="en-US" sz="1400" dirty="0"/>
          </a:p>
        </p:txBody>
      </p:sp>
      <p:sp>
        <p:nvSpPr>
          <p:cNvPr id="83" name="四角形: 角を丸くする 82">
            <a:extLst>
              <a:ext uri="{FF2B5EF4-FFF2-40B4-BE49-F238E27FC236}">
                <a16:creationId xmlns:a16="http://schemas.microsoft.com/office/drawing/2014/main" id="{A650B82D-5AE6-654F-375A-2AA063DC1234}"/>
              </a:ext>
            </a:extLst>
          </p:cNvPr>
          <p:cNvSpPr/>
          <p:nvPr/>
        </p:nvSpPr>
        <p:spPr>
          <a:xfrm>
            <a:off x="8946225" y="3776675"/>
            <a:ext cx="649036" cy="4371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矢印: 右 83">
            <a:extLst>
              <a:ext uri="{FF2B5EF4-FFF2-40B4-BE49-F238E27FC236}">
                <a16:creationId xmlns:a16="http://schemas.microsoft.com/office/drawing/2014/main" id="{BA902A7A-AE54-DBA7-E73D-F1862D1B6CCF}"/>
              </a:ext>
            </a:extLst>
          </p:cNvPr>
          <p:cNvSpPr/>
          <p:nvPr/>
        </p:nvSpPr>
        <p:spPr>
          <a:xfrm rot="10800000">
            <a:off x="9873685" y="3876094"/>
            <a:ext cx="447011" cy="2383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テキスト ボックス 84">
            <a:extLst>
              <a:ext uri="{FF2B5EF4-FFF2-40B4-BE49-F238E27FC236}">
                <a16:creationId xmlns:a16="http://schemas.microsoft.com/office/drawing/2014/main" id="{F2FB7A13-04A9-8F94-EBDB-4A6DA9E9341C}"/>
              </a:ext>
            </a:extLst>
          </p:cNvPr>
          <p:cNvSpPr txBox="1"/>
          <p:nvPr/>
        </p:nvSpPr>
        <p:spPr>
          <a:xfrm>
            <a:off x="10320696" y="3814562"/>
            <a:ext cx="1319695" cy="338554"/>
          </a:xfrm>
          <a:prstGeom prst="rect">
            <a:avLst/>
          </a:prstGeom>
          <a:noFill/>
        </p:spPr>
        <p:txBody>
          <a:bodyPr wrap="square" rtlCol="0">
            <a:spAutoFit/>
          </a:bodyPr>
          <a:lstStyle/>
          <a:p>
            <a:r>
              <a:rPr kumimoji="1" lang="ja-JP" altLang="en-US" sz="1600" b="1" dirty="0">
                <a:solidFill>
                  <a:srgbClr val="FF0000"/>
                </a:solidFill>
              </a:rPr>
              <a:t>低安定度層</a:t>
            </a:r>
          </a:p>
        </p:txBody>
      </p:sp>
      <p:sp>
        <p:nvSpPr>
          <p:cNvPr id="3" name="テキスト ボックス 2">
            <a:extLst>
              <a:ext uri="{FF2B5EF4-FFF2-40B4-BE49-F238E27FC236}">
                <a16:creationId xmlns:a16="http://schemas.microsoft.com/office/drawing/2014/main" id="{FE7C3CFA-0F1C-A62B-6637-5AED147C32E2}"/>
              </a:ext>
            </a:extLst>
          </p:cNvPr>
          <p:cNvSpPr txBox="1"/>
          <p:nvPr/>
        </p:nvSpPr>
        <p:spPr>
          <a:xfrm>
            <a:off x="1470342" y="4454611"/>
            <a:ext cx="960736" cy="369332"/>
          </a:xfrm>
          <a:prstGeom prst="rect">
            <a:avLst/>
          </a:prstGeom>
          <a:noFill/>
        </p:spPr>
        <p:txBody>
          <a:bodyPr wrap="square" rtlCol="0">
            <a:spAutoFit/>
          </a:bodyPr>
          <a:lstStyle/>
          <a:p>
            <a:r>
              <a:rPr kumimoji="1" lang="ja-JP" altLang="en-US" b="1" dirty="0">
                <a:solidFill>
                  <a:srgbClr val="FF0000"/>
                </a:solidFill>
              </a:rPr>
              <a:t>不安定</a:t>
            </a:r>
          </a:p>
        </p:txBody>
      </p:sp>
      <p:sp>
        <p:nvSpPr>
          <p:cNvPr id="4" name="テキスト ボックス 3">
            <a:extLst>
              <a:ext uri="{FF2B5EF4-FFF2-40B4-BE49-F238E27FC236}">
                <a16:creationId xmlns:a16="http://schemas.microsoft.com/office/drawing/2014/main" id="{131916FD-D4DE-2F35-5029-9D94BD2BA85E}"/>
              </a:ext>
            </a:extLst>
          </p:cNvPr>
          <p:cNvSpPr txBox="1"/>
          <p:nvPr/>
        </p:nvSpPr>
        <p:spPr>
          <a:xfrm>
            <a:off x="5662879" y="4445687"/>
            <a:ext cx="960736" cy="369332"/>
          </a:xfrm>
          <a:prstGeom prst="rect">
            <a:avLst/>
          </a:prstGeom>
          <a:noFill/>
        </p:spPr>
        <p:txBody>
          <a:bodyPr wrap="square" rtlCol="0">
            <a:spAutoFit/>
          </a:bodyPr>
          <a:lstStyle/>
          <a:p>
            <a:r>
              <a:rPr kumimoji="1" lang="ja-JP" altLang="en-US" b="1" dirty="0">
                <a:solidFill>
                  <a:srgbClr val="0070C0"/>
                </a:solidFill>
              </a:rPr>
              <a:t>安定</a:t>
            </a:r>
          </a:p>
        </p:txBody>
      </p:sp>
    </p:spTree>
    <p:extLst>
      <p:ext uri="{BB962C8B-B14F-4D97-AF65-F5344CB8AC3E}">
        <p14:creationId xmlns:p14="http://schemas.microsoft.com/office/powerpoint/2010/main" val="194248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par>
                                <p:cTn id="29" presetID="10"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fade">
                                      <p:cBhvr>
                                        <p:cTn id="31" dur="500"/>
                                        <p:tgtEl>
                                          <p:spTgt spid="8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79" grpId="0" animBg="1"/>
      <p:bldP spid="80" grpId="0"/>
      <p:bldP spid="82" grpId="0"/>
      <p:bldP spid="83" grpId="0" animBg="1"/>
      <p:bldP spid="84" grpId="0" animBg="1"/>
      <p:bldP spid="85"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３</a:t>
            </a:r>
            <a:r>
              <a:rPr lang="en-US" altLang="ja-JP" dirty="0"/>
              <a:t>. </a:t>
            </a:r>
            <a:r>
              <a:rPr lang="ja-JP" altLang="en-US" dirty="0"/>
              <a:t>研究の背景</a:t>
            </a:r>
            <a:endParaRPr kumimoji="1" lang="ja-JP" altLang="en-US" dirty="0"/>
          </a:p>
        </p:txBody>
      </p:sp>
      <p:sp>
        <p:nvSpPr>
          <p:cNvPr id="6" name="コンテンツ プレースホルダー 2">
            <a:extLst>
              <a:ext uri="{FF2B5EF4-FFF2-40B4-BE49-F238E27FC236}">
                <a16:creationId xmlns:a16="http://schemas.microsoft.com/office/drawing/2014/main" id="{98BD9CE6-7128-29D9-E6B8-AB02EF56AF67}"/>
              </a:ext>
            </a:extLst>
          </p:cNvPr>
          <p:cNvSpPr txBox="1">
            <a:spLocks/>
          </p:cNvSpPr>
          <p:nvPr/>
        </p:nvSpPr>
        <p:spPr>
          <a:xfrm>
            <a:off x="281697" y="2528467"/>
            <a:ext cx="10515600" cy="3723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Wingdings" panose="05000000000000000000" pitchFamily="2" charset="2"/>
              <a:buChar char="n"/>
            </a:pPr>
            <a:r>
              <a:rPr kumimoji="1" lang="ja-JP" altLang="en-US" sz="2000" dirty="0"/>
              <a:t>なぜ低安定度層の安定度を負に強制しようと考えたのか</a:t>
            </a:r>
            <a:endParaRPr lang="en-US" altLang="ja-JP" sz="2000" dirty="0"/>
          </a:p>
          <a:p>
            <a:pPr>
              <a:buFont typeface="Arial" panose="020B0604020202020204" pitchFamily="34" charset="0"/>
              <a:buChar char="•"/>
            </a:pPr>
            <a:r>
              <a:rPr kumimoji="1" lang="en-US" altLang="ja-JP" sz="1800" dirty="0" err="1"/>
              <a:t>Kashimura</a:t>
            </a:r>
            <a:r>
              <a:rPr kumimoji="1" lang="en-US" altLang="ja-JP" sz="1800" dirty="0"/>
              <a:t> et al. (</a:t>
            </a:r>
            <a:r>
              <a:rPr lang="en-US" altLang="ja-JP" sz="1800" dirty="0"/>
              <a:t>2019) </a:t>
            </a:r>
            <a:r>
              <a:rPr lang="ja-JP" altLang="en-US" sz="1800" dirty="0"/>
              <a:t>で用いた低安定度層の安定度分布 </a:t>
            </a:r>
            <a:r>
              <a:rPr lang="en-US" altLang="ja-JP" sz="1800" dirty="0"/>
              <a:t>:</a:t>
            </a:r>
            <a:r>
              <a:rPr lang="ja-JP" altLang="en-US" sz="1800" dirty="0"/>
              <a:t> </a:t>
            </a:r>
            <a:endParaRPr lang="en-US" altLang="ja-JP" sz="1800" dirty="0"/>
          </a:p>
          <a:p>
            <a:pPr marL="0" indent="0">
              <a:buNone/>
            </a:pPr>
            <a:r>
              <a:rPr lang="ja-JP" altLang="en-US" sz="1800" dirty="0"/>
              <a:t>    低安定度層 </a:t>
            </a:r>
            <a:r>
              <a:rPr lang="en-US" altLang="ja-JP" sz="1800" dirty="0"/>
              <a:t>(55-60 km) </a:t>
            </a:r>
            <a:r>
              <a:rPr lang="ja-JP" altLang="en-US" sz="1800" dirty="0"/>
              <a:t>の安定度を </a:t>
            </a:r>
            <a:r>
              <a:rPr lang="en-US" altLang="ja-JP" sz="1800" dirty="0"/>
              <a:t>0.1</a:t>
            </a:r>
            <a:r>
              <a:rPr lang="ja-JP" altLang="en-US" sz="1800" dirty="0"/>
              <a:t> </a:t>
            </a:r>
            <a:r>
              <a:rPr lang="en-US" altLang="ja-JP" sz="1800" dirty="0"/>
              <a:t>K/km</a:t>
            </a:r>
            <a:r>
              <a:rPr lang="ja-JP" altLang="en-US" sz="1800" dirty="0"/>
              <a:t> に強制</a:t>
            </a:r>
            <a:endParaRPr lang="en-US" altLang="ja-JP" sz="1800" dirty="0"/>
          </a:p>
          <a:p>
            <a:pPr lvl="1">
              <a:buFont typeface="Wingdings" panose="05000000000000000000" pitchFamily="2" charset="2"/>
              <a:buChar char="ü"/>
            </a:pPr>
            <a:r>
              <a:rPr lang="ja-JP" altLang="en-US" sz="1800" dirty="0"/>
              <a:t>観測結果を反映した安定度</a:t>
            </a:r>
            <a:endParaRPr lang="en-US" altLang="ja-JP" sz="1800" dirty="0"/>
          </a:p>
          <a:p>
            <a:r>
              <a:rPr lang="ja-JP" altLang="en-US" sz="2200" dirty="0"/>
              <a:t>問題点 </a:t>
            </a:r>
            <a:r>
              <a:rPr lang="en-US" altLang="ja-JP" sz="2200" dirty="0"/>
              <a:t>: </a:t>
            </a:r>
            <a:r>
              <a:rPr lang="ja-JP" altLang="en-US" sz="2200" dirty="0"/>
              <a:t>実現した安定度が強制した安定度よりも高くなってしまう</a:t>
            </a:r>
            <a:endParaRPr lang="en-US" altLang="ja-JP" sz="2200" dirty="0"/>
          </a:p>
          <a:p>
            <a:pPr marL="0" indent="0">
              <a:buFont typeface="Wingdings 2" pitchFamily="18" charset="2"/>
              <a:buNone/>
            </a:pPr>
            <a:endParaRPr lang="en-US" altLang="ja-JP" sz="1800" dirty="0"/>
          </a:p>
        </p:txBody>
      </p:sp>
      <p:pic>
        <p:nvPicPr>
          <p:cNvPr id="10" name="図 9" descr="ダイアグラム&#10;&#10;自動的に生成された説明">
            <a:extLst>
              <a:ext uri="{FF2B5EF4-FFF2-40B4-BE49-F238E27FC236}">
                <a16:creationId xmlns:a16="http://schemas.microsoft.com/office/drawing/2014/main" id="{0031ED1E-EF72-6ABD-F7DC-89EA4C69A91F}"/>
              </a:ext>
            </a:extLst>
          </p:cNvPr>
          <p:cNvPicPr>
            <a:picLocks noChangeAspect="1"/>
          </p:cNvPicPr>
          <p:nvPr/>
        </p:nvPicPr>
        <p:blipFill rotWithShape="1">
          <a:blip r:embed="rId3">
            <a:extLst>
              <a:ext uri="{28A0092B-C50C-407E-A947-70E740481C1C}">
                <a14:useLocalDpi xmlns:a14="http://schemas.microsoft.com/office/drawing/2010/main" val="0"/>
              </a:ext>
            </a:extLst>
          </a:blip>
          <a:srcRect r="69195"/>
          <a:stretch/>
        </p:blipFill>
        <p:spPr>
          <a:xfrm>
            <a:off x="9492246" y="1687310"/>
            <a:ext cx="1944024" cy="4041228"/>
          </a:xfrm>
          <a:prstGeom prst="rect">
            <a:avLst/>
          </a:prstGeom>
        </p:spPr>
      </p:pic>
      <p:pic>
        <p:nvPicPr>
          <p:cNvPr id="11" name="図 10" descr="ダイアグラム&#10;&#10;自動的に生成された説明">
            <a:extLst>
              <a:ext uri="{FF2B5EF4-FFF2-40B4-BE49-F238E27FC236}">
                <a16:creationId xmlns:a16="http://schemas.microsoft.com/office/drawing/2014/main" id="{2490E814-2526-57C2-C544-2B7C5740B6F8}"/>
              </a:ext>
            </a:extLst>
          </p:cNvPr>
          <p:cNvPicPr>
            <a:picLocks noChangeAspect="1"/>
          </p:cNvPicPr>
          <p:nvPr/>
        </p:nvPicPr>
        <p:blipFill rotWithShape="1">
          <a:blip r:embed="rId3">
            <a:extLst>
              <a:ext uri="{28A0092B-C50C-407E-A947-70E740481C1C}">
                <a14:useLocalDpi xmlns:a14="http://schemas.microsoft.com/office/drawing/2010/main" val="0"/>
              </a:ext>
            </a:extLst>
          </a:blip>
          <a:srcRect l="39714" t="92703" r="33471"/>
          <a:stretch/>
        </p:blipFill>
        <p:spPr>
          <a:xfrm>
            <a:off x="9954312" y="5433646"/>
            <a:ext cx="1692164" cy="294892"/>
          </a:xfrm>
          <a:prstGeom prst="rect">
            <a:avLst/>
          </a:prstGeom>
        </p:spPr>
      </p:pic>
      <p:sp>
        <p:nvSpPr>
          <p:cNvPr id="12" name="テキスト ボックス 11">
            <a:extLst>
              <a:ext uri="{FF2B5EF4-FFF2-40B4-BE49-F238E27FC236}">
                <a16:creationId xmlns:a16="http://schemas.microsoft.com/office/drawing/2014/main" id="{7DC48CFF-ABC0-14C3-3C4A-6D2F24472D27}"/>
              </a:ext>
            </a:extLst>
          </p:cNvPr>
          <p:cNvSpPr txBox="1"/>
          <p:nvPr/>
        </p:nvSpPr>
        <p:spPr>
          <a:xfrm>
            <a:off x="8045577" y="6410727"/>
            <a:ext cx="5893208" cy="430887"/>
          </a:xfrm>
          <a:prstGeom prst="rect">
            <a:avLst/>
          </a:prstGeom>
          <a:noFill/>
        </p:spPr>
        <p:txBody>
          <a:bodyPr wrap="square" rtlCol="0">
            <a:spAutoFit/>
          </a:bodyPr>
          <a:lstStyle/>
          <a:p>
            <a:r>
              <a:rPr kumimoji="1" lang="en-US" altLang="ja-JP" sz="1100" dirty="0"/>
              <a:t>Kashimura et al. (</a:t>
            </a:r>
            <a:r>
              <a:rPr lang="en-US" altLang="ja-JP" sz="1100" dirty="0"/>
              <a:t>2019)</a:t>
            </a:r>
            <a:r>
              <a:rPr lang="ja-JP" altLang="en-US" sz="1100" dirty="0"/>
              <a:t> のコントロールランにおける静的安定度分布 </a:t>
            </a:r>
            <a:endParaRPr lang="en-US" altLang="ja-JP" sz="1100" dirty="0"/>
          </a:p>
          <a:p>
            <a:r>
              <a:rPr lang="en-US" altLang="ja-JP" sz="1100" dirty="0"/>
              <a:t>(Kashimura et al. 2019: Fig. 3a.)</a:t>
            </a:r>
            <a:endParaRPr lang="ja-JP" altLang="en-US" sz="1100" dirty="0"/>
          </a:p>
        </p:txBody>
      </p:sp>
      <p:sp>
        <p:nvSpPr>
          <p:cNvPr id="14" name="四角形: 角を丸くする 13">
            <a:extLst>
              <a:ext uri="{FF2B5EF4-FFF2-40B4-BE49-F238E27FC236}">
                <a16:creationId xmlns:a16="http://schemas.microsoft.com/office/drawing/2014/main" id="{977B39D3-CDA0-0597-56E3-0FFF36B41F2C}"/>
              </a:ext>
            </a:extLst>
          </p:cNvPr>
          <p:cNvSpPr/>
          <p:nvPr/>
        </p:nvSpPr>
        <p:spPr>
          <a:xfrm>
            <a:off x="9773718" y="2642384"/>
            <a:ext cx="1662551" cy="4624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3A16322E-A0CC-82D5-EEA8-32F99B7B51CD}"/>
              </a:ext>
            </a:extLst>
          </p:cNvPr>
          <p:cNvCxnSpPr>
            <a:cxnSpLocks/>
          </p:cNvCxnSpPr>
          <p:nvPr/>
        </p:nvCxnSpPr>
        <p:spPr>
          <a:xfrm flipV="1">
            <a:off x="8197702" y="2869799"/>
            <a:ext cx="1576015" cy="12088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21E34146-DCEC-FEFA-09B0-A8A23CF7F1D6}"/>
              </a:ext>
            </a:extLst>
          </p:cNvPr>
          <p:cNvSpPr txBox="1"/>
          <p:nvPr/>
        </p:nvSpPr>
        <p:spPr>
          <a:xfrm>
            <a:off x="7941943" y="5911784"/>
            <a:ext cx="4972349" cy="523220"/>
          </a:xfrm>
          <a:prstGeom prst="rect">
            <a:avLst/>
          </a:prstGeom>
          <a:noFill/>
        </p:spPr>
        <p:txBody>
          <a:bodyPr wrap="square" rtlCol="0">
            <a:spAutoFit/>
          </a:bodyPr>
          <a:lstStyle/>
          <a:p>
            <a:r>
              <a:rPr kumimoji="1" lang="ja-JP" altLang="en-US" sz="1400" dirty="0"/>
              <a:t>破線 </a:t>
            </a:r>
            <a:r>
              <a:rPr kumimoji="1" lang="en-US" altLang="ja-JP" sz="1400" dirty="0"/>
              <a:t>: </a:t>
            </a:r>
            <a:r>
              <a:rPr kumimoji="1" lang="ja-JP" altLang="en-US" sz="1400" dirty="0"/>
              <a:t>ニュートン冷却の基準温度場の静的安定度</a:t>
            </a:r>
            <a:endParaRPr kumimoji="1" lang="en-US" altLang="ja-JP" sz="1400" dirty="0"/>
          </a:p>
          <a:p>
            <a:r>
              <a:rPr kumimoji="1" lang="ja-JP" altLang="en-US" sz="1400" dirty="0"/>
              <a:t>実線 </a:t>
            </a:r>
            <a:r>
              <a:rPr kumimoji="1" lang="en-US" altLang="ja-JP" sz="1400" dirty="0"/>
              <a:t>: </a:t>
            </a:r>
            <a:r>
              <a:rPr kumimoji="1" lang="ja-JP" altLang="en-US" sz="1400" dirty="0"/>
              <a:t>全球平均したシミュレーション大気の静的安定度</a:t>
            </a:r>
          </a:p>
        </p:txBody>
      </p:sp>
      <p:sp>
        <p:nvSpPr>
          <p:cNvPr id="4" name="テキスト ボックス 3">
            <a:extLst>
              <a:ext uri="{FF2B5EF4-FFF2-40B4-BE49-F238E27FC236}">
                <a16:creationId xmlns:a16="http://schemas.microsoft.com/office/drawing/2014/main" id="{31F524B9-3513-AA93-3112-5F33442C857F}"/>
              </a:ext>
            </a:extLst>
          </p:cNvPr>
          <p:cNvSpPr txBox="1"/>
          <p:nvPr/>
        </p:nvSpPr>
        <p:spPr>
          <a:xfrm>
            <a:off x="281697" y="815464"/>
            <a:ext cx="6780864" cy="400110"/>
          </a:xfrm>
          <a:prstGeom prst="rect">
            <a:avLst/>
          </a:prstGeom>
          <a:noFill/>
          <a:ln w="28575">
            <a:solidFill>
              <a:srgbClr val="FF0000"/>
            </a:solidFill>
          </a:ln>
        </p:spPr>
        <p:txBody>
          <a:bodyPr wrap="square" rtlCol="0">
            <a:spAutoFit/>
          </a:bodyPr>
          <a:lstStyle/>
          <a:p>
            <a:r>
              <a:rPr kumimoji="1" lang="ja-JP" altLang="en-US" sz="2000" b="1" dirty="0"/>
              <a:t>目的 </a:t>
            </a:r>
            <a:r>
              <a:rPr kumimoji="1" lang="en-US" altLang="ja-JP" sz="2000" b="1" dirty="0"/>
              <a:t>: </a:t>
            </a:r>
            <a:r>
              <a:rPr kumimoji="1" lang="ja-JP" altLang="en-US" sz="2000" b="1" dirty="0"/>
              <a:t>傾圧不安定の安定度分布に対する依存性を調査する </a:t>
            </a:r>
          </a:p>
        </p:txBody>
      </p:sp>
      <p:sp>
        <p:nvSpPr>
          <p:cNvPr id="7" name="左中かっこ 6">
            <a:extLst>
              <a:ext uri="{FF2B5EF4-FFF2-40B4-BE49-F238E27FC236}">
                <a16:creationId xmlns:a16="http://schemas.microsoft.com/office/drawing/2014/main" id="{128882A4-A19C-FDD6-1FEB-5ED512E8DF00}"/>
              </a:ext>
            </a:extLst>
          </p:cNvPr>
          <p:cNvSpPr/>
          <p:nvPr/>
        </p:nvSpPr>
        <p:spPr>
          <a:xfrm>
            <a:off x="887157" y="1469136"/>
            <a:ext cx="158217" cy="83099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0BE34D5-6D8F-BD8F-3446-C09C4128BF30}"/>
              </a:ext>
            </a:extLst>
          </p:cNvPr>
          <p:cNvSpPr txBox="1"/>
          <p:nvPr/>
        </p:nvSpPr>
        <p:spPr>
          <a:xfrm>
            <a:off x="1045374" y="1446169"/>
            <a:ext cx="5567057" cy="923330"/>
          </a:xfrm>
          <a:prstGeom prst="rect">
            <a:avLst/>
          </a:prstGeom>
          <a:noFill/>
        </p:spPr>
        <p:txBody>
          <a:bodyPr wrap="square" rtlCol="0">
            <a:spAutoFit/>
          </a:bodyPr>
          <a:lstStyle/>
          <a:p>
            <a:r>
              <a:rPr kumimoji="1" lang="ja-JP" altLang="en-US" dirty="0"/>
              <a:t>①低安定度層の安定度を負に強制した場合</a:t>
            </a:r>
            <a:endParaRPr kumimoji="1" lang="en-US" altLang="ja-JP" dirty="0"/>
          </a:p>
          <a:p>
            <a:r>
              <a:rPr kumimoji="1" lang="ja-JP" altLang="en-US" dirty="0"/>
              <a:t>②低安定度層の厚さを変えた場合</a:t>
            </a:r>
            <a:endParaRPr kumimoji="1" lang="en-US" altLang="ja-JP" dirty="0"/>
          </a:p>
          <a:p>
            <a:r>
              <a:rPr kumimoji="1" lang="ja-JP" altLang="en-US" dirty="0"/>
              <a:t>③低安定度層より下層の安定度の強制を変えた場合</a:t>
            </a:r>
          </a:p>
        </p:txBody>
      </p:sp>
      <p:cxnSp>
        <p:nvCxnSpPr>
          <p:cNvPr id="16" name="直線コネクタ 15">
            <a:extLst>
              <a:ext uri="{FF2B5EF4-FFF2-40B4-BE49-F238E27FC236}">
                <a16:creationId xmlns:a16="http://schemas.microsoft.com/office/drawing/2014/main" id="{0773E621-2707-66D6-F1A0-6EFA7D2DAFB8}"/>
              </a:ext>
            </a:extLst>
          </p:cNvPr>
          <p:cNvCxnSpPr/>
          <p:nvPr/>
        </p:nvCxnSpPr>
        <p:spPr>
          <a:xfrm>
            <a:off x="406400" y="1215574"/>
            <a:ext cx="0" cy="6594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BFE83997-BA3C-A2F4-B096-192B545F09F1}"/>
              </a:ext>
            </a:extLst>
          </p:cNvPr>
          <p:cNvCxnSpPr>
            <a:cxnSpLocks/>
          </p:cNvCxnSpPr>
          <p:nvPr/>
        </p:nvCxnSpPr>
        <p:spPr>
          <a:xfrm>
            <a:off x="406400" y="1874982"/>
            <a:ext cx="39895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矢印: 下 12">
            <a:extLst>
              <a:ext uri="{FF2B5EF4-FFF2-40B4-BE49-F238E27FC236}">
                <a16:creationId xmlns:a16="http://schemas.microsoft.com/office/drawing/2014/main" id="{44EE78AF-CF28-8583-88DD-EDB219AFD489}"/>
              </a:ext>
            </a:extLst>
          </p:cNvPr>
          <p:cNvSpPr/>
          <p:nvPr/>
        </p:nvSpPr>
        <p:spPr>
          <a:xfrm>
            <a:off x="3053713" y="4348964"/>
            <a:ext cx="672066" cy="369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4BB9DE9-841E-CFC0-BB63-0B3ECDC5289B}"/>
              </a:ext>
            </a:extLst>
          </p:cNvPr>
          <p:cNvSpPr txBox="1"/>
          <p:nvPr/>
        </p:nvSpPr>
        <p:spPr>
          <a:xfrm>
            <a:off x="491599" y="5735449"/>
            <a:ext cx="7070430" cy="430887"/>
          </a:xfrm>
          <a:prstGeom prst="rect">
            <a:avLst/>
          </a:prstGeom>
          <a:noFill/>
          <a:ln>
            <a:noFill/>
          </a:ln>
        </p:spPr>
        <p:txBody>
          <a:bodyPr wrap="square" rtlCol="0">
            <a:spAutoFit/>
          </a:bodyPr>
          <a:lstStyle/>
          <a:p>
            <a:pPr algn="just"/>
            <a:r>
              <a:rPr kumimoji="1" lang="ja-JP" altLang="en-US" sz="2200" dirty="0"/>
              <a:t>低安定度層の安定度を負に強制して実験することに</a:t>
            </a:r>
            <a:endParaRPr kumimoji="1" lang="en-US" altLang="ja-JP" sz="2200" dirty="0"/>
          </a:p>
        </p:txBody>
      </p:sp>
      <p:sp>
        <p:nvSpPr>
          <p:cNvPr id="17" name="テキスト ボックス 16">
            <a:extLst>
              <a:ext uri="{FF2B5EF4-FFF2-40B4-BE49-F238E27FC236}">
                <a16:creationId xmlns:a16="http://schemas.microsoft.com/office/drawing/2014/main" id="{2D315457-DB97-40E2-C28D-D60381FEE184}"/>
              </a:ext>
            </a:extLst>
          </p:cNvPr>
          <p:cNvSpPr txBox="1"/>
          <p:nvPr/>
        </p:nvSpPr>
        <p:spPr>
          <a:xfrm>
            <a:off x="491599" y="4764919"/>
            <a:ext cx="8011378" cy="430887"/>
          </a:xfrm>
          <a:prstGeom prst="rect">
            <a:avLst/>
          </a:prstGeom>
          <a:noFill/>
        </p:spPr>
        <p:txBody>
          <a:bodyPr wrap="square" rtlCol="0">
            <a:spAutoFit/>
          </a:bodyPr>
          <a:lstStyle/>
          <a:p>
            <a:r>
              <a:rPr kumimoji="1" lang="ja-JP" altLang="en-US" sz="2200" dirty="0"/>
              <a:t>低安定度層の安定度を中立の値に近づけるには強制が不十分？</a:t>
            </a:r>
          </a:p>
        </p:txBody>
      </p:sp>
      <p:sp>
        <p:nvSpPr>
          <p:cNvPr id="18" name="矢印: 下 17">
            <a:extLst>
              <a:ext uri="{FF2B5EF4-FFF2-40B4-BE49-F238E27FC236}">
                <a16:creationId xmlns:a16="http://schemas.microsoft.com/office/drawing/2014/main" id="{6D82DDA5-C631-0F1A-9030-5FDF75B5436E}"/>
              </a:ext>
            </a:extLst>
          </p:cNvPr>
          <p:cNvSpPr/>
          <p:nvPr/>
        </p:nvSpPr>
        <p:spPr>
          <a:xfrm>
            <a:off x="3053713" y="5304321"/>
            <a:ext cx="672066" cy="369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91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8">
                                            <p:txEl>
                                              <p:pRg st="0" end="0"/>
                                            </p:txEl>
                                          </p:spTgt>
                                        </p:tgtEl>
                                        <p:attrNameLst>
                                          <p:attrName>style.color</p:attrName>
                                        </p:attrNameLst>
                                      </p:cBhvr>
                                      <p:to>
                                        <a:srgbClr val="FE202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500"/>
                                        <p:tgtEl>
                                          <p:spTgt spid="6">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5" grpId="0"/>
      <p:bldP spid="13" grpId="0" animBg="1"/>
      <p:bldP spid="15" grpId="0"/>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406FFE26-F010-4A97-158F-8D629877A9B4}"/>
              </a:ext>
            </a:extLst>
          </p:cNvPr>
          <p:cNvSpPr txBox="1">
            <a:spLocks/>
          </p:cNvSpPr>
          <p:nvPr/>
        </p:nvSpPr>
        <p:spPr>
          <a:xfrm>
            <a:off x="0" y="0"/>
            <a:ext cx="9098973" cy="781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４</a:t>
            </a:r>
            <a:r>
              <a:rPr lang="en-US" altLang="ja-JP" dirty="0"/>
              <a:t>. </a:t>
            </a:r>
            <a:r>
              <a:rPr lang="ja-JP" altLang="en-US" dirty="0"/>
              <a:t>研究の内容</a:t>
            </a:r>
          </a:p>
        </p:txBody>
      </p:sp>
      <p:pic>
        <p:nvPicPr>
          <p:cNvPr id="5" name="図 4" descr="ダイアグラム&#10;&#10;自動的に生成された説明">
            <a:extLst>
              <a:ext uri="{FF2B5EF4-FFF2-40B4-BE49-F238E27FC236}">
                <a16:creationId xmlns:a16="http://schemas.microsoft.com/office/drawing/2014/main" id="{64321115-B8A1-46E3-288C-88192E15D145}"/>
              </a:ext>
            </a:extLst>
          </p:cNvPr>
          <p:cNvPicPr>
            <a:picLocks noChangeAspect="1"/>
          </p:cNvPicPr>
          <p:nvPr/>
        </p:nvPicPr>
        <p:blipFill rotWithShape="1">
          <a:blip r:embed="rId2">
            <a:extLst>
              <a:ext uri="{28A0092B-C50C-407E-A947-70E740481C1C}">
                <a14:useLocalDpi xmlns:a14="http://schemas.microsoft.com/office/drawing/2010/main" val="0"/>
              </a:ext>
            </a:extLst>
          </a:blip>
          <a:srcRect r="13819"/>
          <a:stretch/>
        </p:blipFill>
        <p:spPr>
          <a:xfrm>
            <a:off x="6577395" y="1567431"/>
            <a:ext cx="5328893" cy="4637537"/>
          </a:xfrm>
          <a:prstGeom prst="rect">
            <a:avLst/>
          </a:prstGeom>
        </p:spPr>
      </p:pic>
      <p:sp>
        <p:nvSpPr>
          <p:cNvPr id="7" name="四角形: 角を丸くする 6">
            <a:extLst>
              <a:ext uri="{FF2B5EF4-FFF2-40B4-BE49-F238E27FC236}">
                <a16:creationId xmlns:a16="http://schemas.microsoft.com/office/drawing/2014/main" id="{39072AB6-89A8-F758-8653-DD7FFAF25C7B}"/>
              </a:ext>
            </a:extLst>
          </p:cNvPr>
          <p:cNvSpPr/>
          <p:nvPr/>
        </p:nvSpPr>
        <p:spPr>
          <a:xfrm>
            <a:off x="7944429" y="2534809"/>
            <a:ext cx="994764" cy="584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6ADCE4B-0951-D040-7837-31F4D016CA57}"/>
              </a:ext>
            </a:extLst>
          </p:cNvPr>
          <p:cNvSpPr txBox="1"/>
          <p:nvPr/>
        </p:nvSpPr>
        <p:spPr>
          <a:xfrm>
            <a:off x="5924159" y="2264072"/>
            <a:ext cx="2347975" cy="369332"/>
          </a:xfrm>
          <a:prstGeom prst="rect">
            <a:avLst/>
          </a:prstGeom>
          <a:noFill/>
        </p:spPr>
        <p:txBody>
          <a:bodyPr wrap="square" rtlCol="0">
            <a:spAutoFit/>
          </a:bodyPr>
          <a:lstStyle/>
          <a:p>
            <a:r>
              <a:rPr kumimoji="1" lang="ja-JP" altLang="en-US" b="1" dirty="0">
                <a:solidFill>
                  <a:srgbClr val="FF0000"/>
                </a:solidFill>
              </a:rPr>
              <a:t>負の安定度に強制</a:t>
            </a:r>
          </a:p>
        </p:txBody>
      </p:sp>
      <p:sp>
        <p:nvSpPr>
          <p:cNvPr id="10" name="コンテンツ プレースホルダー 5">
            <a:extLst>
              <a:ext uri="{FF2B5EF4-FFF2-40B4-BE49-F238E27FC236}">
                <a16:creationId xmlns:a16="http://schemas.microsoft.com/office/drawing/2014/main" id="{797F9ACB-D88B-922B-71D0-17C0D56E31D3}"/>
              </a:ext>
            </a:extLst>
          </p:cNvPr>
          <p:cNvSpPr>
            <a:spLocks noGrp="1"/>
          </p:cNvSpPr>
          <p:nvPr>
            <p:ph idx="1"/>
          </p:nvPr>
        </p:nvSpPr>
        <p:spPr>
          <a:xfrm>
            <a:off x="122986" y="2760844"/>
            <a:ext cx="6921798" cy="4137868"/>
          </a:xfrm>
        </p:spPr>
        <p:txBody>
          <a:bodyPr/>
          <a:lstStyle/>
          <a:p>
            <a:pPr>
              <a:buFont typeface="Wingdings" panose="05000000000000000000" pitchFamily="2" charset="2"/>
              <a:buChar char="u"/>
            </a:pPr>
            <a:r>
              <a:rPr kumimoji="1" lang="ja-JP" altLang="en-US" sz="2400" dirty="0"/>
              <a:t>低安定度層の条件</a:t>
            </a:r>
            <a:endParaRPr kumimoji="1" lang="en-US" altLang="ja-JP" sz="2400" dirty="0"/>
          </a:p>
          <a:p>
            <a:pPr>
              <a:buFontTx/>
              <a:buChar char="-"/>
            </a:pPr>
            <a:r>
              <a:rPr kumimoji="1" lang="ja-JP" altLang="en-US" sz="2000" dirty="0"/>
              <a:t>高度 </a:t>
            </a:r>
            <a:r>
              <a:rPr kumimoji="1" lang="en-US" altLang="ja-JP" sz="2000" dirty="0"/>
              <a:t>: 55-60 km </a:t>
            </a:r>
          </a:p>
          <a:p>
            <a:pPr>
              <a:buFontTx/>
              <a:buChar char="-"/>
            </a:pPr>
            <a:r>
              <a:rPr lang="ja-JP" altLang="en-US" sz="2000" dirty="0"/>
              <a:t>低安定度層での安定度を負に強制</a:t>
            </a:r>
            <a:endParaRPr lang="en-US" altLang="ja-JP" sz="2000" dirty="0"/>
          </a:p>
        </p:txBody>
      </p:sp>
      <p:graphicFrame>
        <p:nvGraphicFramePr>
          <p:cNvPr id="11" name="表 5">
            <a:extLst>
              <a:ext uri="{FF2B5EF4-FFF2-40B4-BE49-F238E27FC236}">
                <a16:creationId xmlns:a16="http://schemas.microsoft.com/office/drawing/2014/main" id="{3144C08B-6832-CDCD-9BF9-1DDD2BCBED17}"/>
              </a:ext>
            </a:extLst>
          </p:cNvPr>
          <p:cNvGraphicFramePr>
            <a:graphicFrameLocks noGrp="1"/>
          </p:cNvGraphicFramePr>
          <p:nvPr>
            <p:extLst>
              <p:ext uri="{D42A27DB-BD31-4B8C-83A1-F6EECF244321}">
                <p14:modId xmlns:p14="http://schemas.microsoft.com/office/powerpoint/2010/main" val="1929105127"/>
              </p:ext>
            </p:extLst>
          </p:nvPr>
        </p:nvGraphicFramePr>
        <p:xfrm>
          <a:off x="206959" y="4057417"/>
          <a:ext cx="6753852" cy="1005840"/>
        </p:xfrm>
        <a:graphic>
          <a:graphicData uri="http://schemas.openxmlformats.org/drawingml/2006/table">
            <a:tbl>
              <a:tblPr firstRow="1" bandRow="1">
                <a:tableStyleId>{5C22544A-7EE6-4342-B048-85BDC9FD1C3A}</a:tableStyleId>
              </a:tblPr>
              <a:tblGrid>
                <a:gridCol w="1125642">
                  <a:extLst>
                    <a:ext uri="{9D8B030D-6E8A-4147-A177-3AD203B41FA5}">
                      <a16:colId xmlns:a16="http://schemas.microsoft.com/office/drawing/2014/main" val="2298311777"/>
                    </a:ext>
                  </a:extLst>
                </a:gridCol>
                <a:gridCol w="1125642">
                  <a:extLst>
                    <a:ext uri="{9D8B030D-6E8A-4147-A177-3AD203B41FA5}">
                      <a16:colId xmlns:a16="http://schemas.microsoft.com/office/drawing/2014/main" val="4089795614"/>
                    </a:ext>
                  </a:extLst>
                </a:gridCol>
                <a:gridCol w="1125642">
                  <a:extLst>
                    <a:ext uri="{9D8B030D-6E8A-4147-A177-3AD203B41FA5}">
                      <a16:colId xmlns:a16="http://schemas.microsoft.com/office/drawing/2014/main" val="832181393"/>
                    </a:ext>
                  </a:extLst>
                </a:gridCol>
                <a:gridCol w="1125642">
                  <a:extLst>
                    <a:ext uri="{9D8B030D-6E8A-4147-A177-3AD203B41FA5}">
                      <a16:colId xmlns:a16="http://schemas.microsoft.com/office/drawing/2014/main" val="1519259739"/>
                    </a:ext>
                  </a:extLst>
                </a:gridCol>
                <a:gridCol w="1125642">
                  <a:extLst>
                    <a:ext uri="{9D8B030D-6E8A-4147-A177-3AD203B41FA5}">
                      <a16:colId xmlns:a16="http://schemas.microsoft.com/office/drawing/2014/main" val="1897066584"/>
                    </a:ext>
                  </a:extLst>
                </a:gridCol>
                <a:gridCol w="1125642">
                  <a:extLst>
                    <a:ext uri="{9D8B030D-6E8A-4147-A177-3AD203B41FA5}">
                      <a16:colId xmlns:a16="http://schemas.microsoft.com/office/drawing/2014/main" val="4197150421"/>
                    </a:ext>
                  </a:extLst>
                </a:gridCol>
              </a:tblGrid>
              <a:tr h="0">
                <a:tc>
                  <a:txBody>
                    <a:bodyPr/>
                    <a:lstStyle/>
                    <a:p>
                      <a:endParaRPr kumimoji="1" lang="ja-JP" altLang="en-US" sz="1600" dirty="0"/>
                    </a:p>
                  </a:txBody>
                  <a:tcPr>
                    <a:solidFill>
                      <a:schemeClr val="accent1"/>
                    </a:solidFill>
                  </a:tcPr>
                </a:tc>
                <a:tc>
                  <a:txBody>
                    <a:bodyPr/>
                    <a:lstStyle/>
                    <a:p>
                      <a:pPr algn="ctr"/>
                      <a:r>
                        <a:rPr kumimoji="1" lang="en-US" altLang="ja-JP" sz="1600" dirty="0"/>
                        <a:t>exp1</a:t>
                      </a:r>
                      <a:endParaRPr kumimoji="1" lang="ja-JP" altLang="en-US" sz="1600" dirty="0"/>
                    </a:p>
                  </a:txBody>
                  <a:tcPr/>
                </a:tc>
                <a:tc>
                  <a:txBody>
                    <a:bodyPr/>
                    <a:lstStyle/>
                    <a:p>
                      <a:pPr algn="ctr"/>
                      <a:r>
                        <a:rPr kumimoji="1" lang="en-US" altLang="ja-JP" sz="1600" dirty="0"/>
                        <a:t>exp2</a:t>
                      </a:r>
                      <a:endParaRPr kumimoji="1" lang="ja-JP" altLang="en-US" sz="1600" dirty="0"/>
                    </a:p>
                  </a:txBody>
                  <a:tcPr/>
                </a:tc>
                <a:tc>
                  <a:txBody>
                    <a:bodyPr/>
                    <a:lstStyle/>
                    <a:p>
                      <a:pPr algn="ctr"/>
                      <a:r>
                        <a:rPr kumimoji="1" lang="en-US" altLang="ja-JP" sz="1600" dirty="0"/>
                        <a:t>exp3</a:t>
                      </a:r>
                      <a:endParaRPr kumimoji="1" lang="ja-JP" altLang="en-US" sz="1600" dirty="0"/>
                    </a:p>
                  </a:txBody>
                  <a:tcPr/>
                </a:tc>
                <a:tc>
                  <a:txBody>
                    <a:bodyPr/>
                    <a:lstStyle/>
                    <a:p>
                      <a:pPr algn="ctr"/>
                      <a:r>
                        <a:rPr kumimoji="1" lang="en-US" altLang="ja-JP" sz="1600" dirty="0"/>
                        <a:t>exp4</a:t>
                      </a:r>
                      <a:endParaRPr kumimoji="1" lang="ja-JP" altLang="en-US" sz="1600" dirty="0"/>
                    </a:p>
                  </a:txBody>
                  <a:tcPr/>
                </a:tc>
                <a:tc>
                  <a:txBody>
                    <a:bodyPr/>
                    <a:lstStyle/>
                    <a:p>
                      <a:pPr algn="ctr"/>
                      <a:r>
                        <a:rPr kumimoji="1" lang="en-US" altLang="ja-JP" sz="1600" dirty="0"/>
                        <a:t>exp5</a:t>
                      </a:r>
                      <a:endParaRPr kumimoji="1" lang="ja-JP" altLang="en-US" sz="1600" dirty="0"/>
                    </a:p>
                  </a:txBody>
                  <a:tcPr/>
                </a:tc>
                <a:extLst>
                  <a:ext uri="{0D108BD9-81ED-4DB2-BD59-A6C34878D82A}">
                    <a16:rowId xmlns:a16="http://schemas.microsoft.com/office/drawing/2014/main" val="379157635"/>
                  </a:ext>
                </a:extLst>
              </a:tr>
              <a:tr h="282365">
                <a:tc>
                  <a:txBody>
                    <a:bodyPr/>
                    <a:lstStyle/>
                    <a:p>
                      <a:r>
                        <a:rPr kumimoji="1" lang="ja-JP" altLang="en-US" sz="1600" b="1" dirty="0">
                          <a:solidFill>
                            <a:schemeClr val="bg1"/>
                          </a:solidFill>
                          <a:latin typeface="+mn-lt"/>
                        </a:rPr>
                        <a:t>安定度</a:t>
                      </a:r>
                    </a:p>
                  </a:txBody>
                  <a:tcPr>
                    <a:solidFill>
                      <a:schemeClr val="accent1"/>
                    </a:solidFill>
                  </a:tcPr>
                </a:tc>
                <a:tc>
                  <a:txBody>
                    <a:bodyPr/>
                    <a:lstStyle/>
                    <a:p>
                      <a:r>
                        <a:rPr kumimoji="1" lang="en-US" altLang="ja-JP" sz="1600" dirty="0"/>
                        <a:t>0.1 K/km</a:t>
                      </a:r>
                      <a:endParaRPr kumimoji="1" lang="ja-JP" altLang="en-US" sz="1600" dirty="0"/>
                    </a:p>
                  </a:txBody>
                  <a:tcPr/>
                </a:tc>
                <a:tc>
                  <a:txBody>
                    <a:bodyPr/>
                    <a:lstStyle/>
                    <a:p>
                      <a:r>
                        <a:rPr kumimoji="1" lang="en-US" altLang="ja-JP" sz="1600" dirty="0"/>
                        <a:t>-0.1 K/km</a:t>
                      </a:r>
                      <a:endParaRPr kumimoji="1" lang="ja-JP" altLang="en-US" sz="1600" dirty="0"/>
                    </a:p>
                  </a:txBody>
                  <a:tcPr/>
                </a:tc>
                <a:tc>
                  <a:txBody>
                    <a:bodyPr/>
                    <a:lstStyle/>
                    <a:p>
                      <a:r>
                        <a:rPr kumimoji="1" lang="en-US" altLang="ja-JP" sz="1600" dirty="0"/>
                        <a:t>-0.5 K/km</a:t>
                      </a:r>
                      <a:endParaRPr kumimoji="1" lang="ja-JP" altLang="en-US" sz="1600" dirty="0"/>
                    </a:p>
                  </a:txBody>
                  <a:tcPr/>
                </a:tc>
                <a:tc>
                  <a:txBody>
                    <a:bodyPr/>
                    <a:lstStyle/>
                    <a:p>
                      <a:r>
                        <a:rPr kumimoji="1" lang="en-US" altLang="ja-JP" sz="1600" dirty="0"/>
                        <a:t>-1.0 K/km</a:t>
                      </a:r>
                      <a:endParaRPr kumimoji="1" lang="ja-JP" altLang="en-US" sz="1600" dirty="0"/>
                    </a:p>
                  </a:txBody>
                  <a:tcPr/>
                </a:tc>
                <a:tc>
                  <a:txBody>
                    <a:bodyPr/>
                    <a:lstStyle/>
                    <a:p>
                      <a:r>
                        <a:rPr kumimoji="1" lang="en-US" altLang="ja-JP" sz="1600" dirty="0"/>
                        <a:t>-2.0 K/km</a:t>
                      </a:r>
                      <a:endParaRPr kumimoji="1" lang="ja-JP" altLang="en-US" sz="1600" dirty="0"/>
                    </a:p>
                  </a:txBody>
                  <a:tcPr/>
                </a:tc>
                <a:extLst>
                  <a:ext uri="{0D108BD9-81ED-4DB2-BD59-A6C34878D82A}">
                    <a16:rowId xmlns:a16="http://schemas.microsoft.com/office/drawing/2014/main" val="900779910"/>
                  </a:ext>
                </a:extLst>
              </a:tr>
              <a:tr h="282365">
                <a:tc>
                  <a:txBody>
                    <a:bodyPr/>
                    <a:lstStyle/>
                    <a:p>
                      <a:r>
                        <a:rPr kumimoji="1" lang="ja-JP" altLang="en-US" sz="1600" b="1" dirty="0">
                          <a:solidFill>
                            <a:schemeClr val="bg1"/>
                          </a:solidFill>
                        </a:rPr>
                        <a:t>積分期間</a:t>
                      </a:r>
                    </a:p>
                  </a:txBody>
                  <a:tcPr>
                    <a:solidFill>
                      <a:schemeClr val="accent1"/>
                    </a:solidFill>
                  </a:tcPr>
                </a:tc>
                <a:tc>
                  <a:txBody>
                    <a:bodyPr/>
                    <a:lstStyle/>
                    <a:p>
                      <a:r>
                        <a:rPr kumimoji="1" lang="en-US" altLang="ja-JP" sz="1600" dirty="0"/>
                        <a:t>1</a:t>
                      </a:r>
                      <a:r>
                        <a:rPr kumimoji="1" lang="ja-JP" altLang="en-US" sz="1600" dirty="0"/>
                        <a:t> 地球年</a:t>
                      </a:r>
                    </a:p>
                  </a:txBody>
                  <a:tcPr/>
                </a:tc>
                <a:tc>
                  <a:txBody>
                    <a:bodyPr/>
                    <a:lstStyle/>
                    <a:p>
                      <a:r>
                        <a:rPr kumimoji="1" lang="en-US" altLang="ja-JP" sz="1600" dirty="0"/>
                        <a:t>1 </a:t>
                      </a:r>
                      <a:r>
                        <a:rPr kumimoji="1" lang="ja-JP" altLang="en-US" sz="1600" dirty="0"/>
                        <a:t>地球年</a:t>
                      </a:r>
                    </a:p>
                  </a:txBody>
                  <a:tcPr/>
                </a:tc>
                <a:tc>
                  <a:txBody>
                    <a:bodyPr/>
                    <a:lstStyle/>
                    <a:p>
                      <a:r>
                        <a:rPr kumimoji="1" lang="en-US" altLang="ja-JP" sz="1600" dirty="0"/>
                        <a:t>2</a:t>
                      </a:r>
                      <a:r>
                        <a:rPr kumimoji="1" lang="ja-JP" altLang="en-US" sz="1600" dirty="0"/>
                        <a:t> 地球年</a:t>
                      </a:r>
                    </a:p>
                  </a:txBody>
                  <a:tcPr/>
                </a:tc>
                <a:tc>
                  <a:txBody>
                    <a:bodyPr/>
                    <a:lstStyle/>
                    <a:p>
                      <a:r>
                        <a:rPr kumimoji="1" lang="en-US" altLang="ja-JP" sz="1600" dirty="0"/>
                        <a:t>4</a:t>
                      </a:r>
                      <a:r>
                        <a:rPr kumimoji="1" lang="ja-JP" altLang="en-US" sz="1600" dirty="0"/>
                        <a:t>地球年</a:t>
                      </a:r>
                    </a:p>
                  </a:txBody>
                  <a:tcPr/>
                </a:tc>
                <a:tc>
                  <a:txBody>
                    <a:bodyPr/>
                    <a:lstStyle/>
                    <a:p>
                      <a:r>
                        <a:rPr kumimoji="1" lang="en-US" altLang="ja-JP" sz="1600" dirty="0"/>
                        <a:t>4 </a:t>
                      </a:r>
                      <a:r>
                        <a:rPr kumimoji="1" lang="ja-JP" altLang="en-US" sz="1600" dirty="0"/>
                        <a:t>地球年</a:t>
                      </a:r>
                    </a:p>
                  </a:txBody>
                  <a:tcPr/>
                </a:tc>
                <a:extLst>
                  <a:ext uri="{0D108BD9-81ED-4DB2-BD59-A6C34878D82A}">
                    <a16:rowId xmlns:a16="http://schemas.microsoft.com/office/drawing/2014/main" val="435847963"/>
                  </a:ext>
                </a:extLst>
              </a:tr>
            </a:tbl>
          </a:graphicData>
        </a:graphic>
      </p:graphicFrame>
      <p:sp>
        <p:nvSpPr>
          <p:cNvPr id="12" name="テキスト ボックス 11">
            <a:extLst>
              <a:ext uri="{FF2B5EF4-FFF2-40B4-BE49-F238E27FC236}">
                <a16:creationId xmlns:a16="http://schemas.microsoft.com/office/drawing/2014/main" id="{9C4CEF7F-83F0-5D40-04F9-379BCDBEAAC8}"/>
              </a:ext>
            </a:extLst>
          </p:cNvPr>
          <p:cNvSpPr txBox="1"/>
          <p:nvPr/>
        </p:nvSpPr>
        <p:spPr>
          <a:xfrm>
            <a:off x="323426" y="5086963"/>
            <a:ext cx="6921799" cy="584775"/>
          </a:xfrm>
          <a:prstGeom prst="rect">
            <a:avLst/>
          </a:prstGeom>
          <a:noFill/>
        </p:spPr>
        <p:txBody>
          <a:bodyPr wrap="square" rtlCol="0">
            <a:spAutoFit/>
          </a:bodyPr>
          <a:lstStyle/>
          <a:p>
            <a:r>
              <a:rPr kumimoji="1" lang="en-US" altLang="ja-JP" sz="1600" dirty="0"/>
              <a:t>※</a:t>
            </a:r>
            <a:r>
              <a:rPr kumimoji="1" lang="ja-JP" altLang="en-US" sz="1600" dirty="0"/>
              <a:t> </a:t>
            </a:r>
            <a:r>
              <a:rPr kumimoji="1" lang="en-US" altLang="ja-JP" sz="1600" dirty="0"/>
              <a:t>exp1 </a:t>
            </a:r>
            <a:r>
              <a:rPr kumimoji="1" lang="ja-JP" altLang="en-US" sz="1600" dirty="0"/>
              <a:t>の安定度分布は </a:t>
            </a:r>
            <a:r>
              <a:rPr kumimoji="1" lang="en-US" altLang="ja-JP" sz="1600" dirty="0"/>
              <a:t>Kashimura et al. (2019) </a:t>
            </a:r>
            <a:r>
              <a:rPr kumimoji="1" lang="ja-JP" altLang="en-US" sz="1600" dirty="0"/>
              <a:t>で用いられた分布</a:t>
            </a:r>
            <a:endParaRPr kumimoji="1" lang="en-US" altLang="ja-JP" sz="1600" dirty="0"/>
          </a:p>
          <a:p>
            <a:r>
              <a:rPr kumimoji="1" lang="en-US" altLang="ja-JP" sz="1600" dirty="0"/>
              <a:t>※</a:t>
            </a:r>
            <a:r>
              <a:rPr kumimoji="1" lang="ja-JP" altLang="en-US" sz="1600" dirty="0"/>
              <a:t> 準定常状態に達するまでの時間に応じて積分期間を変更した</a:t>
            </a:r>
          </a:p>
        </p:txBody>
      </p:sp>
      <p:sp>
        <p:nvSpPr>
          <p:cNvPr id="13" name="テキスト ボックス 12">
            <a:extLst>
              <a:ext uri="{FF2B5EF4-FFF2-40B4-BE49-F238E27FC236}">
                <a16:creationId xmlns:a16="http://schemas.microsoft.com/office/drawing/2014/main" id="{EF3BE1AF-2860-4A27-BD0C-D659CB331E58}"/>
              </a:ext>
            </a:extLst>
          </p:cNvPr>
          <p:cNvSpPr txBox="1"/>
          <p:nvPr/>
        </p:nvSpPr>
        <p:spPr>
          <a:xfrm>
            <a:off x="7834258" y="1347946"/>
            <a:ext cx="4357742" cy="338554"/>
          </a:xfrm>
          <a:prstGeom prst="rect">
            <a:avLst/>
          </a:prstGeom>
          <a:noFill/>
        </p:spPr>
        <p:txBody>
          <a:bodyPr wrap="square" rtlCol="0">
            <a:spAutoFit/>
          </a:bodyPr>
          <a:lstStyle/>
          <a:p>
            <a:r>
              <a:rPr kumimoji="1" lang="ja-JP" altLang="en-US" sz="1600" b="1" dirty="0"/>
              <a:t>ニュートン冷却の基準温度場の静的安定度</a:t>
            </a:r>
          </a:p>
        </p:txBody>
      </p:sp>
      <p:sp>
        <p:nvSpPr>
          <p:cNvPr id="14" name="テキスト ボックス 13">
            <a:extLst>
              <a:ext uri="{FF2B5EF4-FFF2-40B4-BE49-F238E27FC236}">
                <a16:creationId xmlns:a16="http://schemas.microsoft.com/office/drawing/2014/main" id="{58D5D1A8-5E5C-C105-6392-CE9546D2E0C9}"/>
              </a:ext>
            </a:extLst>
          </p:cNvPr>
          <p:cNvSpPr txBox="1"/>
          <p:nvPr/>
        </p:nvSpPr>
        <p:spPr>
          <a:xfrm>
            <a:off x="9733890" y="2611487"/>
            <a:ext cx="1678792" cy="400110"/>
          </a:xfrm>
          <a:prstGeom prst="rect">
            <a:avLst/>
          </a:prstGeom>
          <a:noFill/>
        </p:spPr>
        <p:txBody>
          <a:bodyPr wrap="square" rtlCol="0">
            <a:spAutoFit/>
          </a:bodyPr>
          <a:lstStyle/>
          <a:p>
            <a:r>
              <a:rPr kumimoji="1" lang="ja-JP" altLang="en-US" sz="2000" b="1" dirty="0">
                <a:solidFill>
                  <a:srgbClr val="FF0000"/>
                </a:solidFill>
              </a:rPr>
              <a:t>低安定度層</a:t>
            </a:r>
          </a:p>
        </p:txBody>
      </p:sp>
      <p:sp>
        <p:nvSpPr>
          <p:cNvPr id="15" name="矢印: 下 14">
            <a:extLst>
              <a:ext uri="{FF2B5EF4-FFF2-40B4-BE49-F238E27FC236}">
                <a16:creationId xmlns:a16="http://schemas.microsoft.com/office/drawing/2014/main" id="{92EE703C-0BCF-941F-E41C-02FB84BE6A26}"/>
              </a:ext>
            </a:extLst>
          </p:cNvPr>
          <p:cNvSpPr/>
          <p:nvPr/>
        </p:nvSpPr>
        <p:spPr>
          <a:xfrm rot="5400000">
            <a:off x="9362409" y="2576864"/>
            <a:ext cx="194350" cy="4693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6F8C702-C8E5-01C6-ADFA-1F75A38A0716}"/>
              </a:ext>
            </a:extLst>
          </p:cNvPr>
          <p:cNvSpPr txBox="1"/>
          <p:nvPr/>
        </p:nvSpPr>
        <p:spPr>
          <a:xfrm>
            <a:off x="142296" y="781050"/>
            <a:ext cx="6596988" cy="1969770"/>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400" dirty="0"/>
              <a:t>手法</a:t>
            </a:r>
            <a:endParaRPr kumimoji="1" lang="en-US" altLang="ja-JP" sz="2400" dirty="0"/>
          </a:p>
          <a:p>
            <a:pPr marL="285750" indent="-285750">
              <a:buFont typeface="Arial" panose="020B0604020202020204" pitchFamily="34" charset="0"/>
              <a:buChar char="•"/>
            </a:pPr>
            <a:r>
              <a:rPr kumimoji="1" lang="ja-JP" altLang="en-US" sz="2000" dirty="0"/>
              <a:t>数値モデル </a:t>
            </a:r>
            <a:r>
              <a:rPr kumimoji="1" lang="en-US" altLang="ja-JP" sz="2000" dirty="0"/>
              <a:t>AFES-Venus</a:t>
            </a:r>
            <a:r>
              <a:rPr kumimoji="1" lang="ja-JP" altLang="en-US" sz="2000" dirty="0"/>
              <a:t> を使用し</a:t>
            </a:r>
            <a:r>
              <a:rPr kumimoji="1" lang="en-US" altLang="ja-JP" sz="2000" dirty="0"/>
              <a:t>,</a:t>
            </a:r>
            <a:r>
              <a:rPr kumimoji="1" lang="ja-JP" altLang="en-US" sz="2000" dirty="0"/>
              <a:t> 低安定度層の安定度を負に強制した場合の数値実験を行う</a:t>
            </a:r>
            <a:r>
              <a:rPr kumimoji="1" lang="en-US" altLang="ja-JP" sz="2000" dirty="0"/>
              <a:t>.</a:t>
            </a:r>
            <a:r>
              <a:rPr kumimoji="1" lang="ja-JP" altLang="en-US" sz="2000" dirty="0"/>
              <a:t> </a:t>
            </a:r>
            <a:endParaRPr kumimoji="1" lang="en-US" altLang="ja-JP" sz="2000" dirty="0"/>
          </a:p>
          <a:p>
            <a:pPr marL="285750" indent="-285750">
              <a:buFont typeface="Arial" panose="020B0604020202020204" pitchFamily="34" charset="0"/>
              <a:buChar char="•"/>
            </a:pPr>
            <a:r>
              <a:rPr kumimoji="1" lang="ja-JP" altLang="en-US" sz="2000" dirty="0"/>
              <a:t>安定度が中立の値に近づいたか</a:t>
            </a:r>
            <a:r>
              <a:rPr kumimoji="1" lang="en-US" altLang="ja-JP" sz="2000" dirty="0"/>
              <a:t>,</a:t>
            </a:r>
            <a:r>
              <a:rPr kumimoji="1" lang="ja-JP" altLang="en-US" sz="2000" dirty="0"/>
              <a:t> 傾圧不安定が発生したのかなどを考察</a:t>
            </a:r>
            <a:endParaRPr kumimoji="1" lang="en-US" altLang="ja-JP" sz="2000" dirty="0"/>
          </a:p>
          <a:p>
            <a:pPr marL="285750" indent="-285750">
              <a:buFont typeface="Wingdings" panose="05000000000000000000" pitchFamily="2" charset="2"/>
              <a:buChar char="u"/>
            </a:pPr>
            <a:endParaRPr kumimoji="1" lang="en-US" altLang="ja-JP" dirty="0"/>
          </a:p>
        </p:txBody>
      </p:sp>
    </p:spTree>
    <p:extLst>
      <p:ext uri="{BB962C8B-B14F-4D97-AF65-F5344CB8AC3E}">
        <p14:creationId xmlns:p14="http://schemas.microsoft.com/office/powerpoint/2010/main" val="697455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8922BD78-EE9C-0425-6261-418AB085BB2E}"/>
                  </a:ext>
                </a:extLst>
              </p:cNvPr>
              <p:cNvSpPr>
                <a:spLocks noGrp="1"/>
              </p:cNvSpPr>
              <p:nvPr>
                <p:ph idx="1"/>
              </p:nvPr>
            </p:nvSpPr>
            <p:spPr>
              <a:xfrm>
                <a:off x="162370" y="741038"/>
                <a:ext cx="11351083" cy="5970623"/>
              </a:xfrm>
            </p:spPr>
            <p:txBody>
              <a:bodyPr>
                <a:normAutofit fontScale="92500" lnSpcReduction="10000"/>
              </a:bodyPr>
              <a:lstStyle/>
              <a:p>
                <a:pPr>
                  <a:buFont typeface="Wingdings" panose="05000000000000000000" pitchFamily="2" charset="2"/>
                  <a:buChar char="u"/>
                </a:pPr>
                <a:r>
                  <a:rPr lang="en-US" altLang="ja-JP" sz="2400" dirty="0"/>
                  <a:t>AFES-Venus</a:t>
                </a:r>
                <a:r>
                  <a:rPr lang="ja-JP" altLang="en-US" sz="2400" dirty="0"/>
                  <a:t> とは</a:t>
                </a:r>
                <a:endParaRPr lang="en-US" altLang="ja-JP" sz="2400" dirty="0"/>
              </a:p>
              <a:p>
                <a:r>
                  <a:rPr kumimoji="1" lang="ja-JP" altLang="en-US" sz="2000" dirty="0"/>
                  <a:t>地球シミュレータ用</a:t>
                </a:r>
                <a:r>
                  <a:rPr kumimoji="1" lang="ja-JP" altLang="en-US" sz="2000" dirty="0">
                    <a:solidFill>
                      <a:schemeClr val="tx1"/>
                    </a:solidFill>
                  </a:rPr>
                  <a:t>大気大循環モデル </a:t>
                </a:r>
                <a:r>
                  <a:rPr kumimoji="1" lang="en-US" altLang="ja-JP" sz="2000" dirty="0"/>
                  <a:t>(AFES)</a:t>
                </a:r>
                <a:r>
                  <a:rPr kumimoji="1" lang="ja-JP" altLang="en-US" sz="2000" dirty="0"/>
                  <a:t> の金星版</a:t>
                </a:r>
                <a:endParaRPr kumimoji="1" lang="en-US" altLang="ja-JP" sz="2000" dirty="0"/>
              </a:p>
              <a:p>
                <a:pPr lvl="1">
                  <a:buFont typeface="Wingdings" panose="05000000000000000000" pitchFamily="2" charset="2"/>
                  <a:buChar char="ü"/>
                </a:pPr>
                <a:r>
                  <a:rPr lang="ja-JP" altLang="en-US" sz="1800" dirty="0"/>
                  <a:t>大気大循環モデル ：全球の大気循環を計算するための数値モデル</a:t>
                </a:r>
                <a:endParaRPr kumimoji="1" lang="en-US" altLang="ja-JP" sz="1800" dirty="0"/>
              </a:p>
              <a:p>
                <a:pPr>
                  <a:buFont typeface="Arial" panose="020B0604020202020204" pitchFamily="34" charset="0"/>
                  <a:buChar char="•"/>
                </a:pPr>
                <a:r>
                  <a:rPr kumimoji="1" lang="ja-JP" altLang="en-US" sz="2000" dirty="0"/>
                  <a:t>支配方程式系 </a:t>
                </a:r>
                <a:r>
                  <a:rPr kumimoji="1" lang="en-US" altLang="ja-JP" sz="2000" dirty="0"/>
                  <a:t>: </a:t>
                </a:r>
                <a:r>
                  <a:rPr kumimoji="1" lang="ja-JP" altLang="en-US" sz="2000" dirty="0"/>
                  <a:t>全球 </a:t>
                </a:r>
                <a:r>
                  <a:rPr kumimoji="1" lang="en-US" altLang="ja-JP" sz="2000" dirty="0"/>
                  <a:t>3 </a:t>
                </a:r>
                <a:r>
                  <a:rPr kumimoji="1" lang="ja-JP" altLang="en-US" sz="2000" dirty="0"/>
                  <a:t>次元プリミティブ方程式</a:t>
                </a:r>
              </a:p>
              <a:p>
                <a:pPr>
                  <a:buFont typeface="Arial" panose="020B0604020202020204" pitchFamily="34" charset="0"/>
                  <a:buChar char="•"/>
                </a:pPr>
                <a:r>
                  <a:rPr kumimoji="1" lang="ja-JP" altLang="en-US" sz="2000" dirty="0"/>
                  <a:t>初期条件 </a:t>
                </a:r>
                <a:r>
                  <a:rPr kumimoji="1" lang="en-US" altLang="ja-JP" sz="2000" dirty="0"/>
                  <a:t>: </a:t>
                </a:r>
                <a:r>
                  <a:rPr kumimoji="1" lang="ja-JP" altLang="en-US" sz="2000" dirty="0"/>
                  <a:t>理想化されたスーパーローテーション</a:t>
                </a:r>
                <a:r>
                  <a:rPr kumimoji="1" lang="en-US" altLang="ja-JP" sz="2000" dirty="0"/>
                  <a:t>,</a:t>
                </a:r>
                <a:r>
                  <a:rPr kumimoji="1" lang="ja-JP" altLang="en-US" sz="2000" dirty="0"/>
                  <a:t> ニュートン冷却の基準温度場</a:t>
                </a:r>
              </a:p>
              <a:p>
                <a:pPr lvl="1">
                  <a:buFont typeface="Wingdings" panose="05000000000000000000" pitchFamily="2" charset="2"/>
                  <a:buChar char="ü"/>
                </a:pPr>
                <a:r>
                  <a:rPr kumimoji="1" lang="ja-JP" altLang="en-US" sz="1800" b="0" dirty="0"/>
                  <a:t>ニュートン冷却</a:t>
                </a:r>
                <a:r>
                  <a:rPr lang="ja-JP" altLang="en-US" sz="1800" dirty="0"/>
                  <a:t> </a:t>
                </a:r>
                <a:r>
                  <a:rPr lang="en-US" altLang="ja-JP" sz="1800" dirty="0"/>
                  <a:t>: </a:t>
                </a:r>
                <a:r>
                  <a:rPr lang="ja-JP" altLang="en-US" sz="1800" dirty="0"/>
                  <a:t>基準の温度場に向かって冷却</a:t>
                </a:r>
                <a:endParaRPr kumimoji="1" lang="en-US" altLang="ja-JP" sz="1800" b="0" dirty="0"/>
              </a:p>
              <a:p>
                <a:pPr>
                  <a:buFont typeface="Arial" panose="020B0604020202020204" pitchFamily="34" charset="0"/>
                  <a:buChar char="•"/>
                </a:pPr>
                <a:r>
                  <a:rPr kumimoji="1" lang="ja-JP" altLang="en-US" sz="2000" b="0" dirty="0"/>
                  <a:t>加熱 </a:t>
                </a:r>
                <a:r>
                  <a:rPr kumimoji="1" lang="en-US" altLang="ja-JP" sz="2000" b="0" dirty="0"/>
                  <a:t>:</a:t>
                </a:r>
                <a:r>
                  <a:rPr kumimoji="1" lang="ja-JP" altLang="en-US" sz="2000" b="0" dirty="0"/>
                  <a:t> ニュートン冷却</a:t>
                </a:r>
                <a:r>
                  <a:rPr kumimoji="1" lang="en-US" altLang="ja-JP" sz="2000" b="0" dirty="0"/>
                  <a:t>,</a:t>
                </a:r>
                <a:r>
                  <a:rPr kumimoji="1" lang="ja-JP" altLang="en-US" sz="2000" b="0" dirty="0"/>
                  <a:t> 太陽放射による加熱</a:t>
                </a:r>
                <a:endParaRPr kumimoji="1" lang="en-US" altLang="ja-JP" sz="2000" b="0" dirty="0"/>
              </a:p>
              <a:p>
                <a:pPr>
                  <a:buFont typeface="Arial" panose="020B0604020202020204" pitchFamily="34" charset="0"/>
                  <a:buChar char="•"/>
                </a:pPr>
                <a:r>
                  <a:rPr kumimoji="1" lang="ja-JP" altLang="en-US" sz="2000" dirty="0"/>
                  <a:t>雲</a:t>
                </a:r>
                <a:r>
                  <a:rPr kumimoji="1" lang="en-US" altLang="ja-JP" sz="2000" dirty="0"/>
                  <a:t>,</a:t>
                </a:r>
                <a:r>
                  <a:rPr kumimoji="1" lang="ja-JP" altLang="en-US" sz="2000" dirty="0"/>
                  <a:t> 光化学反応</a:t>
                </a:r>
                <a:r>
                  <a:rPr kumimoji="1" lang="en-US" altLang="ja-JP" sz="2000" dirty="0"/>
                  <a:t>,</a:t>
                </a:r>
                <a:r>
                  <a:rPr kumimoji="1" lang="ja-JP" altLang="en-US" sz="2000" dirty="0"/>
                  <a:t> 地形</a:t>
                </a:r>
                <a:r>
                  <a:rPr lang="en-US" altLang="ja-JP" sz="2000" dirty="0"/>
                  <a:t> : </a:t>
                </a:r>
                <a:r>
                  <a:rPr lang="ja-JP" altLang="en-US" sz="2000" dirty="0"/>
                  <a:t>なし</a:t>
                </a:r>
                <a:endParaRPr lang="en-US" altLang="ja-JP" sz="2000" dirty="0"/>
              </a:p>
              <a:p>
                <a:pPr>
                  <a:buFont typeface="Arial" panose="020B0604020202020204" pitchFamily="34" charset="0"/>
                  <a:buChar char="•"/>
                </a:pPr>
                <a:r>
                  <a:rPr kumimoji="1" lang="ja-JP" altLang="en-US" sz="2000" b="0" dirty="0"/>
                  <a:t>スポンジ層</a:t>
                </a:r>
                <a:r>
                  <a:rPr lang="en-US" altLang="ja-JP" sz="2000" dirty="0"/>
                  <a:t> : </a:t>
                </a:r>
                <a:r>
                  <a:rPr lang="ja-JP" altLang="en-US" sz="2000" dirty="0"/>
                  <a:t>高度 </a:t>
                </a:r>
                <a:r>
                  <a:rPr lang="en-US" altLang="ja-JP" sz="2000" dirty="0"/>
                  <a:t>80 km </a:t>
                </a:r>
                <a:r>
                  <a:rPr lang="ja-JP" altLang="en-US" sz="2000" dirty="0"/>
                  <a:t>以上</a:t>
                </a:r>
                <a:endParaRPr kumimoji="1" lang="en-US" altLang="ja-JP" sz="2000" b="0" dirty="0"/>
              </a:p>
              <a:p>
                <a:pPr>
                  <a:buFont typeface="Arial" panose="020B0604020202020204" pitchFamily="34" charset="0"/>
                  <a:buChar char="•"/>
                </a:pPr>
                <a:r>
                  <a:rPr lang="ja-JP" altLang="en-US" sz="2000" dirty="0"/>
                  <a:t>自転の向きは地球と同じ向き</a:t>
                </a:r>
                <a:endParaRPr lang="en-US" altLang="ja-JP" sz="2000" dirty="0"/>
              </a:p>
              <a:p>
                <a:pPr>
                  <a:buFont typeface="Arial" panose="020B0604020202020204" pitchFamily="34" charset="0"/>
                  <a:buChar char="•"/>
                </a:pPr>
                <a:endParaRPr lang="en-US" altLang="ja-JP" sz="100" dirty="0"/>
              </a:p>
              <a:p>
                <a:pPr>
                  <a:buFont typeface="Wingdings" panose="05000000000000000000" pitchFamily="2" charset="2"/>
                  <a:buChar char="u"/>
                </a:pPr>
                <a:r>
                  <a:rPr lang="ja-JP" altLang="en-US" sz="2600" dirty="0"/>
                  <a:t>計算設定</a:t>
                </a:r>
                <a:endParaRPr lang="en-US" altLang="ja-JP" sz="2600" dirty="0"/>
              </a:p>
              <a:p>
                <a:pPr>
                  <a:buFont typeface="Arial" panose="020B0604020202020204" pitchFamily="34" charset="0"/>
                  <a:buChar char="•"/>
                </a:pPr>
                <a:r>
                  <a:rPr kumimoji="1" lang="ja-JP" altLang="en-US" sz="2000" dirty="0"/>
                  <a:t>空間解像度</a:t>
                </a:r>
                <a:endParaRPr kumimoji="1" lang="en-US" altLang="ja-JP" sz="2000" dirty="0"/>
              </a:p>
              <a:p>
                <a:pPr marL="0" indent="0">
                  <a:buNone/>
                </a:pPr>
                <a:r>
                  <a:rPr lang="ja-JP" altLang="en-US" sz="1800" dirty="0"/>
                  <a:t> </a:t>
                </a:r>
                <a:r>
                  <a:rPr lang="en-US" altLang="ja-JP" sz="1800" dirty="0"/>
                  <a:t>-</a:t>
                </a:r>
                <a:r>
                  <a:rPr lang="ja-JP" altLang="en-US" sz="1800" dirty="0"/>
                  <a:t> </a:t>
                </a:r>
                <a:r>
                  <a:rPr kumimoji="1" lang="ja-JP" altLang="en-US" sz="1800" dirty="0"/>
                  <a:t>切断波数 </a:t>
                </a:r>
                <a:r>
                  <a:rPr kumimoji="1" lang="en-US" altLang="ja-JP" sz="1800" dirty="0"/>
                  <a:t>:</a:t>
                </a:r>
                <a:r>
                  <a:rPr lang="ja-JP" altLang="en-US" sz="1800" dirty="0"/>
                  <a:t> </a:t>
                </a:r>
                <a:r>
                  <a:rPr lang="en-US" altLang="ja-JP" sz="1800" dirty="0"/>
                  <a:t>T63</a:t>
                </a:r>
                <a:r>
                  <a:rPr lang="ja-JP" altLang="en-US" sz="1800" dirty="0"/>
                  <a:t> </a:t>
                </a:r>
                <a:r>
                  <a:rPr lang="en-US" altLang="ja-JP" sz="1800" dirty="0"/>
                  <a:t>(</a:t>
                </a:r>
                <a:r>
                  <a:rPr lang="ja-JP" altLang="en-US" sz="1800" dirty="0"/>
                  <a:t>水平約 </a:t>
                </a:r>
                <a14:m>
                  <m:oMath xmlns:m="http://schemas.openxmlformats.org/officeDocument/2006/math">
                    <m:sSup>
                      <m:sSupPr>
                        <m:ctrlPr>
                          <a:rPr lang="en-US" altLang="ja-JP" sz="1800" b="0" i="1" smtClean="0">
                            <a:latin typeface="Cambria Math" panose="02040503050406030204" pitchFamily="18" charset="0"/>
                          </a:rPr>
                        </m:ctrlPr>
                      </m:sSupPr>
                      <m:e>
                        <m:r>
                          <a:rPr lang="en-US" altLang="ja-JP" sz="1800" b="0" i="1" smtClean="0">
                            <a:latin typeface="Cambria Math" panose="02040503050406030204" pitchFamily="18" charset="0"/>
                          </a:rPr>
                          <m:t>1.9</m:t>
                        </m:r>
                      </m:e>
                      <m:sup>
                        <m:r>
                          <a:rPr lang="en-US" altLang="ja-JP" sz="1800" b="0" i="1" smtClean="0">
                            <a:latin typeface="Cambria Math" panose="02040503050406030204" pitchFamily="18" charset="0"/>
                          </a:rPr>
                          <m:t>∘</m:t>
                        </m:r>
                      </m:sup>
                    </m:sSup>
                    <m:r>
                      <a:rPr lang="en-US" altLang="ja-JP" sz="1800" b="0" i="1" smtClean="0">
                        <a:latin typeface="Cambria Math" panose="02040503050406030204" pitchFamily="18" charset="0"/>
                      </a:rPr>
                      <m:t>×</m:t>
                    </m:r>
                    <m:sSup>
                      <m:sSupPr>
                        <m:ctrlPr>
                          <a:rPr lang="en-US" altLang="ja-JP" sz="1800" b="0" i="1" smtClean="0">
                            <a:latin typeface="Cambria Math" panose="02040503050406030204" pitchFamily="18" charset="0"/>
                          </a:rPr>
                        </m:ctrlPr>
                      </m:sSupPr>
                      <m:e>
                        <m:r>
                          <a:rPr lang="en-US" altLang="ja-JP" sz="1800" b="0" i="1" smtClean="0">
                            <a:latin typeface="Cambria Math" panose="02040503050406030204" pitchFamily="18" charset="0"/>
                          </a:rPr>
                          <m:t>1.9</m:t>
                        </m:r>
                      </m:e>
                      <m:sup>
                        <m:r>
                          <a:rPr lang="en-US" altLang="ja-JP" sz="1800" b="0" i="1" smtClean="0">
                            <a:latin typeface="Cambria Math" panose="02040503050406030204" pitchFamily="18" charset="0"/>
                          </a:rPr>
                          <m:t>∘</m:t>
                        </m:r>
                      </m:sup>
                    </m:sSup>
                  </m:oMath>
                </a14:m>
                <a:r>
                  <a:rPr lang="ja-JP" altLang="en-US" sz="1800" dirty="0"/>
                  <a:t> 格子</a:t>
                </a:r>
                <a:r>
                  <a:rPr lang="en-US" altLang="ja-JP" sz="1800" dirty="0"/>
                  <a:t>)</a:t>
                </a:r>
              </a:p>
              <a:p>
                <a:pPr marL="0" indent="0">
                  <a:buNone/>
                </a:pPr>
                <a:r>
                  <a:rPr kumimoji="1" lang="ja-JP" altLang="en-US" sz="1800" dirty="0"/>
                  <a:t> </a:t>
                </a:r>
                <a:r>
                  <a:rPr kumimoji="1" lang="en-US" altLang="ja-JP" sz="1800" dirty="0"/>
                  <a:t>‐</a:t>
                </a:r>
                <a:r>
                  <a:rPr kumimoji="1" lang="ja-JP" altLang="en-US" sz="1800" dirty="0"/>
                  <a:t> 鉛直層数 </a:t>
                </a:r>
                <a:r>
                  <a:rPr kumimoji="1" lang="en-US" altLang="ja-JP" sz="1800" dirty="0"/>
                  <a:t>: L120 (120 km </a:t>
                </a:r>
                <a:r>
                  <a:rPr kumimoji="1" lang="ja-JP" altLang="en-US" sz="1800" dirty="0"/>
                  <a:t>を </a:t>
                </a:r>
                <a:r>
                  <a:rPr kumimoji="1" lang="en-US" altLang="ja-JP" sz="1800" dirty="0"/>
                  <a:t>120 </a:t>
                </a:r>
                <a:r>
                  <a:rPr kumimoji="1" lang="ja-JP" altLang="en-US" sz="1800" dirty="0"/>
                  <a:t>層に分割 </a:t>
                </a:r>
                <a:r>
                  <a:rPr kumimoji="1" lang="en-US" altLang="ja-JP" sz="1800" dirty="0"/>
                  <a:t>; 1 km </a:t>
                </a:r>
                <a:r>
                  <a:rPr kumimoji="1" lang="ja-JP" altLang="en-US" sz="1800" dirty="0"/>
                  <a:t>間隔</a:t>
                </a:r>
                <a:r>
                  <a:rPr kumimoji="1" lang="en-US" altLang="ja-JP" sz="1800" dirty="0"/>
                  <a:t>) </a:t>
                </a:r>
              </a:p>
              <a:p>
                <a:pPr>
                  <a:buFont typeface="Arial" panose="020B0604020202020204" pitchFamily="34" charset="0"/>
                  <a:buChar char="•"/>
                </a:pPr>
                <a:r>
                  <a:rPr lang="ja-JP" altLang="en-US" sz="2000" dirty="0"/>
                  <a:t>太陽加熱による日変化 </a:t>
                </a:r>
                <a:r>
                  <a:rPr lang="en-US" altLang="ja-JP" sz="2000" dirty="0"/>
                  <a:t>: </a:t>
                </a:r>
                <a:r>
                  <a:rPr lang="ja-JP" altLang="en-US" sz="2000" dirty="0"/>
                  <a:t>あり</a:t>
                </a:r>
              </a:p>
              <a:p>
                <a:pPr>
                  <a:buFont typeface="Arial" panose="020B0604020202020204" pitchFamily="34" charset="0"/>
                  <a:buChar char="•"/>
                </a:pPr>
                <a:r>
                  <a:rPr lang="ja-JP" altLang="en-US" sz="2000" dirty="0"/>
                  <a:t>出力間隔 </a:t>
                </a:r>
                <a:r>
                  <a:rPr lang="en-US" altLang="ja-JP" sz="2000" dirty="0"/>
                  <a:t>: 1 </a:t>
                </a:r>
                <a:r>
                  <a:rPr lang="ja-JP" altLang="en-US" sz="2000" dirty="0"/>
                  <a:t>地球日</a:t>
                </a:r>
              </a:p>
              <a:p>
                <a:pPr>
                  <a:buFont typeface="Arial" panose="020B0604020202020204" pitchFamily="34" charset="0"/>
                  <a:buChar char="•"/>
                </a:pPr>
                <a:endParaRPr kumimoji="1" lang="en-US" altLang="ja-JP" sz="2000" b="0" dirty="0"/>
              </a:p>
              <a:p>
                <a:endParaRPr lang="ja-JP" altLang="en-US" sz="1800" dirty="0"/>
              </a:p>
            </p:txBody>
          </p:sp>
        </mc:Choice>
        <mc:Fallback xmlns="">
          <p:sp>
            <p:nvSpPr>
              <p:cNvPr id="5" name="コンテンツ プレースホルダー 4">
                <a:extLst>
                  <a:ext uri="{FF2B5EF4-FFF2-40B4-BE49-F238E27FC236}">
                    <a16:creationId xmlns:a16="http://schemas.microsoft.com/office/drawing/2014/main" id="{8922BD78-EE9C-0425-6261-418AB085BB2E}"/>
                  </a:ext>
                </a:extLst>
              </p:cNvPr>
              <p:cNvSpPr>
                <a:spLocks noGrp="1" noRot="1" noChangeAspect="1" noMove="1" noResize="1" noEditPoints="1" noAdjustHandles="1" noChangeArrowheads="1" noChangeShapeType="1" noTextEdit="1"/>
              </p:cNvSpPr>
              <p:nvPr>
                <p:ph idx="1"/>
              </p:nvPr>
            </p:nvSpPr>
            <p:spPr>
              <a:xfrm>
                <a:off x="162370" y="741038"/>
                <a:ext cx="11351083" cy="5970623"/>
              </a:xfrm>
              <a:blipFill>
                <a:blip r:embed="rId3"/>
                <a:stretch>
                  <a:fillRect l="-752" t="-2247"/>
                </a:stretch>
              </a:blipFill>
            </p:spPr>
            <p:txBody>
              <a:bodyPr/>
              <a:lstStyle/>
              <a:p>
                <a:r>
                  <a:rPr lang="ja-JP" altLang="en-US">
                    <a:noFill/>
                  </a:rPr>
                  <a:t> </a:t>
                </a:r>
              </a:p>
            </p:txBody>
          </p:sp>
        </mc:Fallback>
      </mc:AlternateContent>
      <p:pic>
        <p:nvPicPr>
          <p:cNvPr id="21" name="図 20" descr="グラフ, 棒グラフ&#10;&#10;自動的に生成された説明">
            <a:extLst>
              <a:ext uri="{FF2B5EF4-FFF2-40B4-BE49-F238E27FC236}">
                <a16:creationId xmlns:a16="http://schemas.microsoft.com/office/drawing/2014/main" id="{863E64F8-13D3-CEAB-C270-DC0F8CE6A407}"/>
              </a:ext>
            </a:extLst>
          </p:cNvPr>
          <p:cNvPicPr>
            <a:picLocks noChangeAspect="1"/>
          </p:cNvPicPr>
          <p:nvPr/>
        </p:nvPicPr>
        <p:blipFill rotWithShape="1">
          <a:blip r:embed="rId4">
            <a:extLst>
              <a:ext uri="{28A0092B-C50C-407E-A947-70E740481C1C}">
                <a14:useLocalDpi xmlns:a14="http://schemas.microsoft.com/office/drawing/2010/main" val="0"/>
              </a:ext>
            </a:extLst>
          </a:blip>
          <a:srcRect l="18284" t="15838" r="27187" b="14778"/>
          <a:stretch/>
        </p:blipFill>
        <p:spPr>
          <a:xfrm>
            <a:off x="8890163" y="3299012"/>
            <a:ext cx="3098281" cy="2852189"/>
          </a:xfrm>
          <a:prstGeom prst="rect">
            <a:avLst/>
          </a:prstGeom>
        </p:spPr>
      </p:pic>
      <p:pic>
        <p:nvPicPr>
          <p:cNvPr id="13" name="図 12" descr="グラフ&#10;&#10;自動的に生成された説明">
            <a:extLst>
              <a:ext uri="{FF2B5EF4-FFF2-40B4-BE49-F238E27FC236}">
                <a16:creationId xmlns:a16="http://schemas.microsoft.com/office/drawing/2014/main" id="{72869EB5-F31F-E0C2-6471-61E865B6A120}"/>
              </a:ext>
            </a:extLst>
          </p:cNvPr>
          <p:cNvPicPr>
            <a:picLocks noChangeAspect="1"/>
          </p:cNvPicPr>
          <p:nvPr/>
        </p:nvPicPr>
        <p:blipFill rotWithShape="1">
          <a:blip r:embed="rId5">
            <a:extLst>
              <a:ext uri="{28A0092B-C50C-407E-A947-70E740481C1C}">
                <a14:useLocalDpi xmlns:a14="http://schemas.microsoft.com/office/drawing/2010/main" val="0"/>
              </a:ext>
            </a:extLst>
          </a:blip>
          <a:srcRect l="17977" t="15827" r="27567" b="14241"/>
          <a:stretch/>
        </p:blipFill>
        <p:spPr>
          <a:xfrm>
            <a:off x="5765660" y="3297544"/>
            <a:ext cx="3098281" cy="2878480"/>
          </a:xfrm>
          <a:prstGeom prst="rect">
            <a:avLst/>
          </a:prstGeom>
        </p:spPr>
      </p:pic>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1" y="0"/>
            <a:ext cx="7198242" cy="781050"/>
          </a:xfrm>
        </p:spPr>
        <p:txBody>
          <a:bodyPr/>
          <a:lstStyle/>
          <a:p>
            <a:r>
              <a:rPr lang="ja-JP" altLang="en-US" dirty="0"/>
              <a:t>５</a:t>
            </a:r>
            <a:r>
              <a:rPr lang="en-US" altLang="ja-JP" dirty="0"/>
              <a:t>.</a:t>
            </a:r>
            <a:r>
              <a:rPr lang="ja-JP" altLang="en-US" dirty="0"/>
              <a:t> 数値モデル </a:t>
            </a:r>
            <a:r>
              <a:rPr lang="en-US" altLang="ja-JP" dirty="0"/>
              <a:t>: AFES-Venus</a:t>
            </a:r>
            <a:endParaRPr kumimoji="1" lang="ja-JP" altLang="en-US" dirty="0"/>
          </a:p>
        </p:txBody>
      </p:sp>
      <p:sp>
        <p:nvSpPr>
          <p:cNvPr id="3" name="テキスト ボックス 2">
            <a:extLst>
              <a:ext uri="{FF2B5EF4-FFF2-40B4-BE49-F238E27FC236}">
                <a16:creationId xmlns:a16="http://schemas.microsoft.com/office/drawing/2014/main" id="{10A1DCC6-F06B-23F1-5FDF-FD8CC9726670}"/>
              </a:ext>
            </a:extLst>
          </p:cNvPr>
          <p:cNvSpPr txBox="1"/>
          <p:nvPr/>
        </p:nvSpPr>
        <p:spPr>
          <a:xfrm>
            <a:off x="162370" y="6563485"/>
            <a:ext cx="5725683" cy="261610"/>
          </a:xfrm>
          <a:prstGeom prst="rect">
            <a:avLst/>
          </a:prstGeom>
          <a:noFill/>
        </p:spPr>
        <p:txBody>
          <a:bodyPr wrap="square" rtlCol="0">
            <a:spAutoFit/>
          </a:bodyPr>
          <a:lstStyle/>
          <a:p>
            <a:r>
              <a:rPr kumimoji="1" lang="en-US" altLang="ja-JP" sz="1100" dirty="0"/>
              <a:t>※AFES</a:t>
            </a:r>
            <a:r>
              <a:rPr kumimoji="1" lang="ja-JP" altLang="en-US" sz="1100" dirty="0"/>
              <a:t>＝</a:t>
            </a:r>
            <a:r>
              <a:rPr kumimoji="1" lang="en-US" altLang="ja-JP" sz="1100" dirty="0"/>
              <a:t>Atmospheric GCM (General Circulation Model) for the Earth Simulator</a:t>
            </a:r>
          </a:p>
        </p:txBody>
      </p:sp>
      <p:sp>
        <p:nvSpPr>
          <p:cNvPr id="14" name="テキスト ボックス 13">
            <a:extLst>
              <a:ext uri="{FF2B5EF4-FFF2-40B4-BE49-F238E27FC236}">
                <a16:creationId xmlns:a16="http://schemas.microsoft.com/office/drawing/2014/main" id="{D9824A5D-5E0E-3281-CFE5-3254F815D680}"/>
              </a:ext>
            </a:extLst>
          </p:cNvPr>
          <p:cNvSpPr txBox="1"/>
          <p:nvPr/>
        </p:nvSpPr>
        <p:spPr>
          <a:xfrm>
            <a:off x="6516735" y="2976018"/>
            <a:ext cx="1706831" cy="369332"/>
          </a:xfrm>
          <a:prstGeom prst="rect">
            <a:avLst/>
          </a:prstGeom>
          <a:noFill/>
        </p:spPr>
        <p:txBody>
          <a:bodyPr wrap="square" rtlCol="0">
            <a:spAutoFit/>
          </a:bodyPr>
          <a:lstStyle/>
          <a:p>
            <a:r>
              <a:rPr kumimoji="1" lang="ja-JP" altLang="en-US" dirty="0"/>
              <a:t>初期の東西流</a:t>
            </a:r>
          </a:p>
        </p:txBody>
      </p:sp>
      <p:sp>
        <p:nvSpPr>
          <p:cNvPr id="16" name="正方形/長方形 15">
            <a:extLst>
              <a:ext uri="{FF2B5EF4-FFF2-40B4-BE49-F238E27FC236}">
                <a16:creationId xmlns:a16="http://schemas.microsoft.com/office/drawing/2014/main" id="{2CFB0302-1D83-A474-6FFA-7A11392595E6}"/>
              </a:ext>
            </a:extLst>
          </p:cNvPr>
          <p:cNvSpPr/>
          <p:nvPr/>
        </p:nvSpPr>
        <p:spPr>
          <a:xfrm>
            <a:off x="6176121" y="3353533"/>
            <a:ext cx="2261740" cy="806643"/>
          </a:xfrm>
          <a:prstGeom prst="rect">
            <a:avLst/>
          </a:prstGeom>
          <a:solidFill>
            <a:srgbClr val="0070C0">
              <a:alpha val="28000"/>
            </a:srgbClr>
          </a:solidFill>
          <a:effectLst>
            <a:glow>
              <a:schemeClr val="accent1"/>
            </a:glow>
            <a:outerShdw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8155530-F0F5-1208-F569-2D1E28416EF2}"/>
              </a:ext>
            </a:extLst>
          </p:cNvPr>
          <p:cNvSpPr txBox="1"/>
          <p:nvPr/>
        </p:nvSpPr>
        <p:spPr>
          <a:xfrm>
            <a:off x="6758350" y="3561900"/>
            <a:ext cx="1287624" cy="338554"/>
          </a:xfrm>
          <a:prstGeom prst="rect">
            <a:avLst/>
          </a:prstGeom>
          <a:noFill/>
        </p:spPr>
        <p:txBody>
          <a:bodyPr wrap="square" rtlCol="0">
            <a:spAutoFit/>
          </a:bodyPr>
          <a:lstStyle/>
          <a:p>
            <a:r>
              <a:rPr kumimoji="1" lang="ja-JP" altLang="en-US" sz="1600" dirty="0"/>
              <a:t>スポンジ層</a:t>
            </a:r>
          </a:p>
        </p:txBody>
      </p:sp>
      <p:sp>
        <p:nvSpPr>
          <p:cNvPr id="22" name="正方形/長方形 21">
            <a:extLst>
              <a:ext uri="{FF2B5EF4-FFF2-40B4-BE49-F238E27FC236}">
                <a16:creationId xmlns:a16="http://schemas.microsoft.com/office/drawing/2014/main" id="{4290398D-D687-887D-9369-177D874E5480}"/>
              </a:ext>
            </a:extLst>
          </p:cNvPr>
          <p:cNvSpPr/>
          <p:nvPr/>
        </p:nvSpPr>
        <p:spPr>
          <a:xfrm>
            <a:off x="9282200" y="3355001"/>
            <a:ext cx="2261740" cy="806643"/>
          </a:xfrm>
          <a:prstGeom prst="rect">
            <a:avLst/>
          </a:prstGeom>
          <a:solidFill>
            <a:srgbClr val="0070C0">
              <a:alpha val="28000"/>
            </a:srgbClr>
          </a:solidFill>
          <a:effectLst>
            <a:glow>
              <a:schemeClr val="accent1"/>
            </a:glow>
            <a:outerShdw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3B539F6C-660D-E6A6-58C0-CC440879B6DB}"/>
              </a:ext>
            </a:extLst>
          </p:cNvPr>
          <p:cNvSpPr txBox="1"/>
          <p:nvPr/>
        </p:nvSpPr>
        <p:spPr>
          <a:xfrm>
            <a:off x="9837078" y="3589045"/>
            <a:ext cx="1287624" cy="338554"/>
          </a:xfrm>
          <a:prstGeom prst="rect">
            <a:avLst/>
          </a:prstGeom>
          <a:noFill/>
        </p:spPr>
        <p:txBody>
          <a:bodyPr wrap="square" rtlCol="0">
            <a:spAutoFit/>
          </a:bodyPr>
          <a:lstStyle/>
          <a:p>
            <a:r>
              <a:rPr kumimoji="1" lang="ja-JP" altLang="en-US" sz="1600" dirty="0"/>
              <a:t>スポンジ層</a:t>
            </a:r>
          </a:p>
        </p:txBody>
      </p:sp>
      <p:sp>
        <p:nvSpPr>
          <p:cNvPr id="24" name="テキスト ボックス 23">
            <a:extLst>
              <a:ext uri="{FF2B5EF4-FFF2-40B4-BE49-F238E27FC236}">
                <a16:creationId xmlns:a16="http://schemas.microsoft.com/office/drawing/2014/main" id="{CB829076-E8E8-DF4E-9E6F-E509712C9009}"/>
              </a:ext>
            </a:extLst>
          </p:cNvPr>
          <p:cNvSpPr txBox="1"/>
          <p:nvPr/>
        </p:nvSpPr>
        <p:spPr>
          <a:xfrm>
            <a:off x="9475234" y="3000194"/>
            <a:ext cx="2061680" cy="369332"/>
          </a:xfrm>
          <a:prstGeom prst="rect">
            <a:avLst/>
          </a:prstGeom>
          <a:noFill/>
        </p:spPr>
        <p:txBody>
          <a:bodyPr wrap="square" rtlCol="0">
            <a:spAutoFit/>
          </a:bodyPr>
          <a:lstStyle/>
          <a:p>
            <a:r>
              <a:rPr kumimoji="1" lang="ja-JP" altLang="en-US" dirty="0"/>
              <a:t>初期の温度分布</a:t>
            </a:r>
          </a:p>
        </p:txBody>
      </p:sp>
    </p:spTree>
    <p:extLst>
      <p:ext uri="{BB962C8B-B14F-4D97-AF65-F5344CB8AC3E}">
        <p14:creationId xmlns:p14="http://schemas.microsoft.com/office/powerpoint/2010/main" val="3671601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 </a:t>
            </a:r>
            <a:r>
              <a:rPr lang="ja-JP" altLang="en-US" dirty="0"/>
              <a:t>実現された安定度 </a:t>
            </a:r>
            <a:r>
              <a:rPr lang="en-US" altLang="ja-JP" dirty="0"/>
              <a:t>–</a:t>
            </a:r>
            <a:endParaRPr kumimoji="1" lang="ja-JP" altLang="en-US" dirty="0"/>
          </a:p>
        </p:txBody>
      </p:sp>
      <p:sp>
        <p:nvSpPr>
          <p:cNvPr id="26" name="コンテンツ プレースホルダー 25">
            <a:extLst>
              <a:ext uri="{FF2B5EF4-FFF2-40B4-BE49-F238E27FC236}">
                <a16:creationId xmlns:a16="http://schemas.microsoft.com/office/drawing/2014/main" id="{13AE7A01-567F-424D-A62C-A9DF39DABB7F}"/>
              </a:ext>
            </a:extLst>
          </p:cNvPr>
          <p:cNvSpPr>
            <a:spLocks noGrp="1"/>
          </p:cNvSpPr>
          <p:nvPr>
            <p:ph idx="1"/>
          </p:nvPr>
        </p:nvSpPr>
        <p:spPr>
          <a:xfrm>
            <a:off x="160209" y="923788"/>
            <a:ext cx="6757973" cy="4351337"/>
          </a:xfrm>
        </p:spPr>
        <p:txBody>
          <a:bodyPr/>
          <a:lstStyle/>
          <a:p>
            <a:pPr>
              <a:buFont typeface="Wingdings" panose="05000000000000000000" pitchFamily="2" charset="2"/>
              <a:buChar char="n"/>
            </a:pPr>
            <a:r>
              <a:rPr lang="ja-JP" altLang="en-US" sz="2400" dirty="0"/>
              <a:t>低安定度層の安定度</a:t>
            </a:r>
            <a:endParaRPr lang="en-US" altLang="ja-JP" sz="2400" dirty="0"/>
          </a:p>
          <a:p>
            <a:pPr>
              <a:buFont typeface="Arial" panose="020B0604020202020204" pitchFamily="34" charset="0"/>
              <a:buChar char="•"/>
            </a:pPr>
            <a:r>
              <a:rPr lang="ja-JP" altLang="en-US" sz="2000" dirty="0"/>
              <a:t>安定度を負に強制すると</a:t>
            </a:r>
            <a:r>
              <a:rPr lang="en-US" altLang="ja-JP" sz="2000" dirty="0"/>
              <a:t>,</a:t>
            </a:r>
            <a:r>
              <a:rPr lang="ja-JP" altLang="en-US" sz="2000" dirty="0"/>
              <a:t> 実現された安定度は中立の値に近づいた</a:t>
            </a:r>
            <a:endParaRPr lang="en-US" altLang="ja-JP" sz="2000" dirty="0"/>
          </a:p>
          <a:p>
            <a:pPr>
              <a:buFont typeface="Arial" panose="020B0604020202020204" pitchFamily="34" charset="0"/>
              <a:buChar char="•"/>
            </a:pPr>
            <a:r>
              <a:rPr lang="en-US" altLang="ja-JP" sz="2000" dirty="0"/>
              <a:t>‐2.0 K/km </a:t>
            </a:r>
            <a:r>
              <a:rPr lang="ja-JP" altLang="en-US" sz="2000" dirty="0"/>
              <a:t>に強制した場合は実現された安定度が </a:t>
            </a:r>
            <a:r>
              <a:rPr lang="en-US" altLang="ja-JP" sz="2000" dirty="0"/>
              <a:t>0.1 K/km </a:t>
            </a:r>
            <a:r>
              <a:rPr lang="ja-JP" altLang="en-US" sz="2000" dirty="0"/>
              <a:t>程度まで小さくなった</a:t>
            </a:r>
            <a:endParaRPr lang="en-US" altLang="ja-JP" sz="2000" dirty="0"/>
          </a:p>
        </p:txBody>
      </p:sp>
      <p:graphicFrame>
        <p:nvGraphicFramePr>
          <p:cNvPr id="28" name="表 28">
            <a:extLst>
              <a:ext uri="{FF2B5EF4-FFF2-40B4-BE49-F238E27FC236}">
                <a16:creationId xmlns:a16="http://schemas.microsoft.com/office/drawing/2014/main" id="{A5A2CF08-707B-8570-AB44-3DDB5770333A}"/>
              </a:ext>
            </a:extLst>
          </p:cNvPr>
          <p:cNvGraphicFramePr>
            <a:graphicFrameLocks noGrp="1"/>
          </p:cNvGraphicFramePr>
          <p:nvPr>
            <p:extLst>
              <p:ext uri="{D42A27DB-BD31-4B8C-83A1-F6EECF244321}">
                <p14:modId xmlns:p14="http://schemas.microsoft.com/office/powerpoint/2010/main" val="379024160"/>
              </p:ext>
            </p:extLst>
          </p:nvPr>
        </p:nvGraphicFramePr>
        <p:xfrm>
          <a:off x="7172077" y="518845"/>
          <a:ext cx="5002205" cy="2225040"/>
        </p:xfrm>
        <a:graphic>
          <a:graphicData uri="http://schemas.openxmlformats.org/drawingml/2006/table">
            <a:tbl>
              <a:tblPr firstRow="1" bandRow="1">
                <a:tableStyleId>{5C22544A-7EE6-4342-B048-85BDC9FD1C3A}</a:tableStyleId>
              </a:tblPr>
              <a:tblGrid>
                <a:gridCol w="717528">
                  <a:extLst>
                    <a:ext uri="{9D8B030D-6E8A-4147-A177-3AD203B41FA5}">
                      <a16:colId xmlns:a16="http://schemas.microsoft.com/office/drawing/2014/main" val="3944394095"/>
                    </a:ext>
                  </a:extLst>
                </a:gridCol>
                <a:gridCol w="2022764">
                  <a:extLst>
                    <a:ext uri="{9D8B030D-6E8A-4147-A177-3AD203B41FA5}">
                      <a16:colId xmlns:a16="http://schemas.microsoft.com/office/drawing/2014/main" val="3538572435"/>
                    </a:ext>
                  </a:extLst>
                </a:gridCol>
                <a:gridCol w="2261913">
                  <a:extLst>
                    <a:ext uri="{9D8B030D-6E8A-4147-A177-3AD203B41FA5}">
                      <a16:colId xmlns:a16="http://schemas.microsoft.com/office/drawing/2014/main" val="23229160"/>
                    </a:ext>
                  </a:extLst>
                </a:gridCol>
              </a:tblGrid>
              <a:tr h="370840">
                <a:tc>
                  <a:txBody>
                    <a:bodyPr/>
                    <a:lstStyle/>
                    <a:p>
                      <a:pPr algn="ctr"/>
                      <a:r>
                        <a:rPr kumimoji="1" lang="ja-JP" altLang="en-US" dirty="0"/>
                        <a:t>実験</a:t>
                      </a:r>
                    </a:p>
                  </a:txBody>
                  <a:tcPr/>
                </a:tc>
                <a:tc>
                  <a:txBody>
                    <a:bodyPr/>
                    <a:lstStyle/>
                    <a:p>
                      <a:pPr algn="ctr"/>
                      <a:r>
                        <a:rPr kumimoji="1" lang="ja-JP" altLang="en-US" dirty="0"/>
                        <a:t>安定度の強制</a:t>
                      </a:r>
                    </a:p>
                  </a:txBody>
                  <a:tcPr/>
                </a:tc>
                <a:tc>
                  <a:txBody>
                    <a:bodyPr/>
                    <a:lstStyle/>
                    <a:p>
                      <a:pPr algn="ctr"/>
                      <a:r>
                        <a:rPr kumimoji="1" lang="ja-JP" altLang="en-US" dirty="0"/>
                        <a:t>実現された安定度</a:t>
                      </a:r>
                    </a:p>
                  </a:txBody>
                  <a:tcPr/>
                </a:tc>
                <a:extLst>
                  <a:ext uri="{0D108BD9-81ED-4DB2-BD59-A6C34878D82A}">
                    <a16:rowId xmlns:a16="http://schemas.microsoft.com/office/drawing/2014/main" val="497209659"/>
                  </a:ext>
                </a:extLst>
              </a:tr>
              <a:tr h="370840">
                <a:tc>
                  <a:txBody>
                    <a:bodyPr/>
                    <a:lstStyle/>
                    <a:p>
                      <a:pPr algn="ctr"/>
                      <a:r>
                        <a:rPr kumimoji="1" lang="en-US" altLang="ja-JP" dirty="0"/>
                        <a:t>exp1</a:t>
                      </a:r>
                      <a:endParaRPr kumimoji="1" lang="ja-JP" altLang="en-US" dirty="0"/>
                    </a:p>
                  </a:txBody>
                  <a:tcPr/>
                </a:tc>
                <a:tc>
                  <a:txBody>
                    <a:bodyPr/>
                    <a:lstStyle/>
                    <a:p>
                      <a:pPr algn="ctr"/>
                      <a:r>
                        <a:rPr kumimoji="1" lang="en-US" altLang="ja-JP" dirty="0"/>
                        <a:t>0.1 K/km</a:t>
                      </a:r>
                      <a:endParaRPr kumimoji="1" lang="ja-JP" altLang="en-US" dirty="0"/>
                    </a:p>
                  </a:txBody>
                  <a:tcPr/>
                </a:tc>
                <a:tc>
                  <a:txBody>
                    <a:bodyPr/>
                    <a:lstStyle/>
                    <a:p>
                      <a:pPr algn="ctr"/>
                      <a:r>
                        <a:rPr kumimoji="1" lang="en-US" altLang="ja-JP" dirty="0"/>
                        <a:t>0.6 K/km</a:t>
                      </a:r>
                      <a:endParaRPr kumimoji="1" lang="ja-JP" altLang="en-US" dirty="0"/>
                    </a:p>
                  </a:txBody>
                  <a:tcPr/>
                </a:tc>
                <a:extLst>
                  <a:ext uri="{0D108BD9-81ED-4DB2-BD59-A6C34878D82A}">
                    <a16:rowId xmlns:a16="http://schemas.microsoft.com/office/drawing/2014/main" val="3481679429"/>
                  </a:ext>
                </a:extLst>
              </a:tr>
              <a:tr h="370840">
                <a:tc>
                  <a:txBody>
                    <a:bodyPr/>
                    <a:lstStyle/>
                    <a:p>
                      <a:pPr algn="ctr"/>
                      <a:r>
                        <a:rPr kumimoji="1" lang="en-US" altLang="ja-JP" dirty="0"/>
                        <a:t>exp2</a:t>
                      </a:r>
                      <a:endParaRPr kumimoji="1" lang="ja-JP" altLang="en-US" dirty="0"/>
                    </a:p>
                  </a:txBody>
                  <a:tcPr/>
                </a:tc>
                <a:tc>
                  <a:txBody>
                    <a:bodyPr/>
                    <a:lstStyle/>
                    <a:p>
                      <a:pPr algn="ctr"/>
                      <a:r>
                        <a:rPr kumimoji="1" lang="en-US" altLang="ja-JP" dirty="0"/>
                        <a:t>-0.1 K/km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0.6 K/km</a:t>
                      </a:r>
                      <a:endParaRPr kumimoji="1" lang="ja-JP" altLang="en-US" dirty="0"/>
                    </a:p>
                  </a:txBody>
                  <a:tcPr/>
                </a:tc>
                <a:extLst>
                  <a:ext uri="{0D108BD9-81ED-4DB2-BD59-A6C34878D82A}">
                    <a16:rowId xmlns:a16="http://schemas.microsoft.com/office/drawing/2014/main" val="3608939137"/>
                  </a:ext>
                </a:extLst>
              </a:tr>
              <a:tr h="370840">
                <a:tc>
                  <a:txBody>
                    <a:bodyPr/>
                    <a:lstStyle/>
                    <a:p>
                      <a:pPr algn="ctr"/>
                      <a:r>
                        <a:rPr kumimoji="1" lang="en-US" altLang="ja-JP" dirty="0"/>
                        <a:t>exp3</a:t>
                      </a:r>
                      <a:endParaRPr kumimoji="1" lang="ja-JP" altLang="en-US" dirty="0"/>
                    </a:p>
                  </a:txBody>
                  <a:tcPr/>
                </a:tc>
                <a:tc>
                  <a:txBody>
                    <a:bodyPr/>
                    <a:lstStyle/>
                    <a:p>
                      <a:pPr algn="ctr"/>
                      <a:r>
                        <a:rPr kumimoji="1" lang="en-US" altLang="ja-JP" dirty="0"/>
                        <a:t>-0.5 K/km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0.4 K/km</a:t>
                      </a:r>
                      <a:endParaRPr kumimoji="1" lang="ja-JP" altLang="en-US" dirty="0"/>
                    </a:p>
                  </a:txBody>
                  <a:tcPr/>
                </a:tc>
                <a:extLst>
                  <a:ext uri="{0D108BD9-81ED-4DB2-BD59-A6C34878D82A}">
                    <a16:rowId xmlns:a16="http://schemas.microsoft.com/office/drawing/2014/main" val="3824990986"/>
                  </a:ext>
                </a:extLst>
              </a:tr>
              <a:tr h="370840">
                <a:tc>
                  <a:txBody>
                    <a:bodyPr/>
                    <a:lstStyle/>
                    <a:p>
                      <a:pPr algn="ctr"/>
                      <a:r>
                        <a:rPr kumimoji="1" lang="en-US" altLang="ja-JP" dirty="0"/>
                        <a:t>exp4</a:t>
                      </a:r>
                      <a:endParaRPr kumimoji="1" lang="ja-JP" altLang="en-US" dirty="0"/>
                    </a:p>
                  </a:txBody>
                  <a:tcPr/>
                </a:tc>
                <a:tc>
                  <a:txBody>
                    <a:bodyPr/>
                    <a:lstStyle/>
                    <a:p>
                      <a:pPr algn="ctr"/>
                      <a:r>
                        <a:rPr kumimoji="1" lang="en-US" altLang="ja-JP" dirty="0"/>
                        <a:t>-1.0 K/km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0.3 K/km</a:t>
                      </a:r>
                      <a:endParaRPr kumimoji="1" lang="ja-JP" altLang="en-US" dirty="0"/>
                    </a:p>
                  </a:txBody>
                  <a:tcPr/>
                </a:tc>
                <a:extLst>
                  <a:ext uri="{0D108BD9-81ED-4DB2-BD59-A6C34878D82A}">
                    <a16:rowId xmlns:a16="http://schemas.microsoft.com/office/drawing/2014/main" val="1501522817"/>
                  </a:ext>
                </a:extLst>
              </a:tr>
              <a:tr h="370840">
                <a:tc>
                  <a:txBody>
                    <a:bodyPr/>
                    <a:lstStyle/>
                    <a:p>
                      <a:pPr algn="ctr"/>
                      <a:r>
                        <a:rPr kumimoji="1" lang="en-US" altLang="ja-JP" dirty="0"/>
                        <a:t>exp5</a:t>
                      </a:r>
                      <a:endParaRPr kumimoji="1" lang="ja-JP" altLang="en-US" dirty="0"/>
                    </a:p>
                  </a:txBody>
                  <a:tcPr/>
                </a:tc>
                <a:tc>
                  <a:txBody>
                    <a:bodyPr/>
                    <a:lstStyle/>
                    <a:p>
                      <a:pPr algn="ctr"/>
                      <a:r>
                        <a:rPr kumimoji="1" lang="en-US" altLang="ja-JP" dirty="0"/>
                        <a:t>-2.0 K/km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0.1 K/km</a:t>
                      </a:r>
                      <a:endParaRPr kumimoji="1" lang="ja-JP" altLang="en-US" dirty="0"/>
                    </a:p>
                  </a:txBody>
                  <a:tcPr/>
                </a:tc>
                <a:extLst>
                  <a:ext uri="{0D108BD9-81ED-4DB2-BD59-A6C34878D82A}">
                    <a16:rowId xmlns:a16="http://schemas.microsoft.com/office/drawing/2014/main" val="2296094881"/>
                  </a:ext>
                </a:extLst>
              </a:tr>
            </a:tbl>
          </a:graphicData>
        </a:graphic>
      </p:graphicFrame>
      <p:sp>
        <p:nvSpPr>
          <p:cNvPr id="29" name="テキスト ボックス 28">
            <a:extLst>
              <a:ext uri="{FF2B5EF4-FFF2-40B4-BE49-F238E27FC236}">
                <a16:creationId xmlns:a16="http://schemas.microsoft.com/office/drawing/2014/main" id="{27923C0F-5B30-EDB8-8A25-B6AF90A599DC}"/>
              </a:ext>
            </a:extLst>
          </p:cNvPr>
          <p:cNvSpPr txBox="1"/>
          <p:nvPr/>
        </p:nvSpPr>
        <p:spPr>
          <a:xfrm>
            <a:off x="7321541" y="2781063"/>
            <a:ext cx="5107022" cy="276999"/>
          </a:xfrm>
          <a:prstGeom prst="rect">
            <a:avLst/>
          </a:prstGeom>
          <a:noFill/>
        </p:spPr>
        <p:txBody>
          <a:bodyPr wrap="square" rtlCol="0">
            <a:spAutoFit/>
          </a:bodyPr>
          <a:lstStyle/>
          <a:p>
            <a:r>
              <a:rPr kumimoji="1" lang="ja-JP" altLang="en-US" sz="1200" dirty="0"/>
              <a:t>表中の実現された安定度は下図から読み取った</a:t>
            </a:r>
            <a:r>
              <a:rPr kumimoji="1" lang="en-US" altLang="ja-JP" sz="1200" dirty="0"/>
              <a:t>.</a:t>
            </a:r>
            <a:endParaRPr kumimoji="1" lang="ja-JP" altLang="en-US" sz="1200" dirty="0"/>
          </a:p>
        </p:txBody>
      </p:sp>
      <p:pic>
        <p:nvPicPr>
          <p:cNvPr id="13" name="図 12" descr="ダイアグラム, 設計図&#10;&#10;自動的に生成された説明">
            <a:extLst>
              <a:ext uri="{FF2B5EF4-FFF2-40B4-BE49-F238E27FC236}">
                <a16:creationId xmlns:a16="http://schemas.microsoft.com/office/drawing/2014/main" id="{A8B94606-B099-11EA-122E-D56CC0681C3F}"/>
              </a:ext>
            </a:extLst>
          </p:cNvPr>
          <p:cNvPicPr>
            <a:picLocks noChangeAspect="1"/>
          </p:cNvPicPr>
          <p:nvPr/>
        </p:nvPicPr>
        <p:blipFill rotWithShape="1">
          <a:blip r:embed="rId3">
            <a:extLst>
              <a:ext uri="{28A0092B-C50C-407E-A947-70E740481C1C}">
                <a14:useLocalDpi xmlns:a14="http://schemas.microsoft.com/office/drawing/2010/main" val="0"/>
              </a:ext>
            </a:extLst>
          </a:blip>
          <a:srcRect l="34513" t="8614" r="43658" b="19419"/>
          <a:stretch/>
        </p:blipFill>
        <p:spPr>
          <a:xfrm>
            <a:off x="1809900" y="3140850"/>
            <a:ext cx="1545295" cy="3685738"/>
          </a:xfrm>
          <a:prstGeom prst="rect">
            <a:avLst/>
          </a:prstGeom>
        </p:spPr>
      </p:pic>
      <p:pic>
        <p:nvPicPr>
          <p:cNvPr id="14" name="図 13" descr="ダイアグラム, 設計図&#10;&#10;自動的に生成された説明">
            <a:extLst>
              <a:ext uri="{FF2B5EF4-FFF2-40B4-BE49-F238E27FC236}">
                <a16:creationId xmlns:a16="http://schemas.microsoft.com/office/drawing/2014/main" id="{F0A62E09-13B6-22A3-A795-447132FAC671}"/>
              </a:ext>
            </a:extLst>
          </p:cNvPr>
          <p:cNvPicPr>
            <a:picLocks noChangeAspect="1"/>
          </p:cNvPicPr>
          <p:nvPr/>
        </p:nvPicPr>
        <p:blipFill rotWithShape="1">
          <a:blip r:embed="rId4">
            <a:extLst>
              <a:ext uri="{28A0092B-C50C-407E-A947-70E740481C1C}">
                <a14:useLocalDpi xmlns:a14="http://schemas.microsoft.com/office/drawing/2010/main" val="0"/>
              </a:ext>
            </a:extLst>
          </a:blip>
          <a:srcRect l="34513" t="8614" r="43658" b="19419"/>
          <a:stretch/>
        </p:blipFill>
        <p:spPr>
          <a:xfrm>
            <a:off x="3355195" y="3140850"/>
            <a:ext cx="1545295" cy="3685738"/>
          </a:xfrm>
          <a:prstGeom prst="rect">
            <a:avLst/>
          </a:prstGeom>
        </p:spPr>
      </p:pic>
      <p:pic>
        <p:nvPicPr>
          <p:cNvPr id="15" name="図 14" descr="ダイアグラム, 設計図&#10;&#10;自動的に生成された説明">
            <a:extLst>
              <a:ext uri="{FF2B5EF4-FFF2-40B4-BE49-F238E27FC236}">
                <a16:creationId xmlns:a16="http://schemas.microsoft.com/office/drawing/2014/main" id="{00490B61-5CCE-33CB-205C-C3FBDD2E3BAE}"/>
              </a:ext>
            </a:extLst>
          </p:cNvPr>
          <p:cNvPicPr>
            <a:picLocks noChangeAspect="1"/>
          </p:cNvPicPr>
          <p:nvPr/>
        </p:nvPicPr>
        <p:blipFill rotWithShape="1">
          <a:blip r:embed="rId5">
            <a:extLst>
              <a:ext uri="{28A0092B-C50C-407E-A947-70E740481C1C}">
                <a14:useLocalDpi xmlns:a14="http://schemas.microsoft.com/office/drawing/2010/main" val="0"/>
              </a:ext>
            </a:extLst>
          </a:blip>
          <a:srcRect l="34513" t="8614" r="43658" b="19419"/>
          <a:stretch/>
        </p:blipFill>
        <p:spPr>
          <a:xfrm>
            <a:off x="4900490" y="3140850"/>
            <a:ext cx="1545295" cy="3685738"/>
          </a:xfrm>
          <a:prstGeom prst="rect">
            <a:avLst/>
          </a:prstGeom>
        </p:spPr>
      </p:pic>
      <p:pic>
        <p:nvPicPr>
          <p:cNvPr id="16" name="図 15" descr="ダイアグラム&#10;&#10;自動的に生成された説明">
            <a:extLst>
              <a:ext uri="{FF2B5EF4-FFF2-40B4-BE49-F238E27FC236}">
                <a16:creationId xmlns:a16="http://schemas.microsoft.com/office/drawing/2014/main" id="{72424C31-DF91-772D-4167-35077F9FDBDB}"/>
              </a:ext>
            </a:extLst>
          </p:cNvPr>
          <p:cNvPicPr>
            <a:picLocks noChangeAspect="1"/>
          </p:cNvPicPr>
          <p:nvPr/>
        </p:nvPicPr>
        <p:blipFill rotWithShape="1">
          <a:blip r:embed="rId6">
            <a:extLst>
              <a:ext uri="{28A0092B-C50C-407E-A947-70E740481C1C}">
                <a14:useLocalDpi xmlns:a14="http://schemas.microsoft.com/office/drawing/2010/main" val="0"/>
              </a:ext>
            </a:extLst>
          </a:blip>
          <a:srcRect l="34513" t="8614" r="43658" b="19419"/>
          <a:stretch/>
        </p:blipFill>
        <p:spPr>
          <a:xfrm>
            <a:off x="6445785" y="3140850"/>
            <a:ext cx="1545295" cy="3685738"/>
          </a:xfrm>
          <a:prstGeom prst="rect">
            <a:avLst/>
          </a:prstGeom>
        </p:spPr>
      </p:pic>
      <p:pic>
        <p:nvPicPr>
          <p:cNvPr id="17" name="図 16" descr="ダイアグラム, 設計図&#10;&#10;自動的に生成された説明">
            <a:extLst>
              <a:ext uri="{FF2B5EF4-FFF2-40B4-BE49-F238E27FC236}">
                <a16:creationId xmlns:a16="http://schemas.microsoft.com/office/drawing/2014/main" id="{06494CD0-1415-68A2-7E46-71B554631013}"/>
              </a:ext>
            </a:extLst>
          </p:cNvPr>
          <p:cNvPicPr>
            <a:picLocks noChangeAspect="1"/>
          </p:cNvPicPr>
          <p:nvPr/>
        </p:nvPicPr>
        <p:blipFill rotWithShape="1">
          <a:blip r:embed="rId7">
            <a:extLst>
              <a:ext uri="{28A0092B-C50C-407E-A947-70E740481C1C}">
                <a14:useLocalDpi xmlns:a14="http://schemas.microsoft.com/office/drawing/2010/main" val="0"/>
              </a:ext>
            </a:extLst>
          </a:blip>
          <a:srcRect l="34513" t="8614" r="43658" b="19419"/>
          <a:stretch/>
        </p:blipFill>
        <p:spPr>
          <a:xfrm>
            <a:off x="7991080" y="3140850"/>
            <a:ext cx="1545295" cy="3685738"/>
          </a:xfrm>
          <a:prstGeom prst="rect">
            <a:avLst/>
          </a:prstGeom>
        </p:spPr>
      </p:pic>
      <p:sp>
        <p:nvSpPr>
          <p:cNvPr id="18" name="テキスト ボックス 17">
            <a:extLst>
              <a:ext uri="{FF2B5EF4-FFF2-40B4-BE49-F238E27FC236}">
                <a16:creationId xmlns:a16="http://schemas.microsoft.com/office/drawing/2014/main" id="{E9C544D9-FD3E-5017-7433-ADC48E8B324F}"/>
              </a:ext>
            </a:extLst>
          </p:cNvPr>
          <p:cNvSpPr txBox="1"/>
          <p:nvPr/>
        </p:nvSpPr>
        <p:spPr>
          <a:xfrm>
            <a:off x="9431082" y="6339155"/>
            <a:ext cx="2743200" cy="369332"/>
          </a:xfrm>
          <a:prstGeom prst="rect">
            <a:avLst/>
          </a:prstGeom>
          <a:noFill/>
        </p:spPr>
        <p:txBody>
          <a:bodyPr wrap="square" rtlCol="0">
            <a:spAutoFit/>
          </a:bodyPr>
          <a:lstStyle/>
          <a:p>
            <a:r>
              <a:rPr kumimoji="1" lang="ja-JP" altLang="en-US" dirty="0"/>
              <a:t>◀ 実現された安定度分布</a:t>
            </a:r>
          </a:p>
        </p:txBody>
      </p:sp>
      <p:cxnSp>
        <p:nvCxnSpPr>
          <p:cNvPr id="20" name="直線コネクタ 19">
            <a:extLst>
              <a:ext uri="{FF2B5EF4-FFF2-40B4-BE49-F238E27FC236}">
                <a16:creationId xmlns:a16="http://schemas.microsoft.com/office/drawing/2014/main" id="{A29F11B2-90B2-0F62-7829-A33C4DF449A1}"/>
              </a:ext>
            </a:extLst>
          </p:cNvPr>
          <p:cNvCxnSpPr>
            <a:cxnSpLocks/>
          </p:cNvCxnSpPr>
          <p:nvPr/>
        </p:nvCxnSpPr>
        <p:spPr>
          <a:xfrm>
            <a:off x="2199424" y="3474720"/>
            <a:ext cx="0" cy="306462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ACD3756-EA1A-5DA9-D089-6EA84FDF2B1A}"/>
              </a:ext>
            </a:extLst>
          </p:cNvPr>
          <p:cNvCxnSpPr>
            <a:cxnSpLocks/>
          </p:cNvCxnSpPr>
          <p:nvPr/>
        </p:nvCxnSpPr>
        <p:spPr>
          <a:xfrm>
            <a:off x="3747007" y="3474720"/>
            <a:ext cx="0" cy="306462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B4BEFB0D-3D7F-2BCB-ED26-97082C64FE6D}"/>
              </a:ext>
            </a:extLst>
          </p:cNvPr>
          <p:cNvCxnSpPr>
            <a:cxnSpLocks/>
          </p:cNvCxnSpPr>
          <p:nvPr/>
        </p:nvCxnSpPr>
        <p:spPr>
          <a:xfrm>
            <a:off x="5291081" y="3474720"/>
            <a:ext cx="0" cy="306462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59670E7-AA63-DB01-0189-2673FD175CDA}"/>
              </a:ext>
            </a:extLst>
          </p:cNvPr>
          <p:cNvCxnSpPr>
            <a:cxnSpLocks/>
          </p:cNvCxnSpPr>
          <p:nvPr/>
        </p:nvCxnSpPr>
        <p:spPr>
          <a:xfrm>
            <a:off x="6834477" y="3474720"/>
            <a:ext cx="0" cy="306462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88755C5-DE21-2CD2-8D09-77C777E3A31F}"/>
              </a:ext>
            </a:extLst>
          </p:cNvPr>
          <p:cNvCxnSpPr>
            <a:cxnSpLocks/>
          </p:cNvCxnSpPr>
          <p:nvPr/>
        </p:nvCxnSpPr>
        <p:spPr>
          <a:xfrm>
            <a:off x="8378551" y="3474720"/>
            <a:ext cx="0" cy="306462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761F7E0B-6805-78A0-B1AF-3B26C07AA498}"/>
              </a:ext>
            </a:extLst>
          </p:cNvPr>
          <p:cNvSpPr txBox="1"/>
          <p:nvPr/>
        </p:nvSpPr>
        <p:spPr>
          <a:xfrm>
            <a:off x="9536375" y="4093671"/>
            <a:ext cx="2743200" cy="646331"/>
          </a:xfrm>
          <a:prstGeom prst="rect">
            <a:avLst/>
          </a:prstGeom>
          <a:noFill/>
        </p:spPr>
        <p:txBody>
          <a:bodyPr wrap="square" rtlCol="0">
            <a:spAutoFit/>
          </a:bodyPr>
          <a:lstStyle/>
          <a:p>
            <a:r>
              <a:rPr kumimoji="1" lang="ja-JP" altLang="en-US" dirty="0"/>
              <a:t>赤線 </a:t>
            </a:r>
            <a:r>
              <a:rPr kumimoji="1" lang="en-US" altLang="ja-JP" dirty="0"/>
              <a:t>:</a:t>
            </a:r>
            <a:r>
              <a:rPr kumimoji="1" lang="ja-JP" altLang="en-US" dirty="0"/>
              <a:t> </a:t>
            </a:r>
            <a:r>
              <a:rPr kumimoji="1" lang="en-US" altLang="ja-JP" dirty="0"/>
              <a:t>exp1 </a:t>
            </a:r>
            <a:r>
              <a:rPr kumimoji="1" lang="ja-JP" altLang="en-US" dirty="0"/>
              <a:t>の低安定度層における安定度の最小値</a:t>
            </a:r>
          </a:p>
        </p:txBody>
      </p:sp>
      <p:pic>
        <p:nvPicPr>
          <p:cNvPr id="3" name="図 2" descr="ダイアグラム&#10;&#10;自動的に生成された説明">
            <a:extLst>
              <a:ext uri="{FF2B5EF4-FFF2-40B4-BE49-F238E27FC236}">
                <a16:creationId xmlns:a16="http://schemas.microsoft.com/office/drawing/2014/main" id="{AAC4A5C3-671D-83BB-F8D0-80A44410DEEB}"/>
              </a:ext>
            </a:extLst>
          </p:cNvPr>
          <p:cNvPicPr>
            <a:picLocks noChangeAspect="1"/>
          </p:cNvPicPr>
          <p:nvPr/>
        </p:nvPicPr>
        <p:blipFill rotWithShape="1">
          <a:blip r:embed="rId8">
            <a:extLst>
              <a:ext uri="{28A0092B-C50C-407E-A947-70E740481C1C}">
                <a14:useLocalDpi xmlns:a14="http://schemas.microsoft.com/office/drawing/2010/main" val="0"/>
              </a:ext>
            </a:extLst>
          </a:blip>
          <a:srcRect l="-913" r="69194" b="4257"/>
          <a:stretch/>
        </p:blipFill>
        <p:spPr>
          <a:xfrm>
            <a:off x="93307" y="3229636"/>
            <a:ext cx="1545294" cy="3581710"/>
          </a:xfrm>
          <a:prstGeom prst="rect">
            <a:avLst/>
          </a:prstGeom>
        </p:spPr>
      </p:pic>
      <p:cxnSp>
        <p:nvCxnSpPr>
          <p:cNvPr id="11" name="直線コネクタ 10">
            <a:extLst>
              <a:ext uri="{FF2B5EF4-FFF2-40B4-BE49-F238E27FC236}">
                <a16:creationId xmlns:a16="http://schemas.microsoft.com/office/drawing/2014/main" id="{9DCFA88C-52B2-D508-9FB8-E1096F93F832}"/>
              </a:ext>
            </a:extLst>
          </p:cNvPr>
          <p:cNvCxnSpPr>
            <a:cxnSpLocks/>
          </p:cNvCxnSpPr>
          <p:nvPr/>
        </p:nvCxnSpPr>
        <p:spPr>
          <a:xfrm>
            <a:off x="645717" y="3474720"/>
            <a:ext cx="0" cy="306462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3A3EFE99-2796-E297-A194-A5D71891B621}"/>
              </a:ext>
            </a:extLst>
          </p:cNvPr>
          <p:cNvCxnSpPr/>
          <p:nvPr/>
        </p:nvCxnSpPr>
        <p:spPr>
          <a:xfrm>
            <a:off x="2199424" y="4245429"/>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210336E6-F947-2C6A-3FF5-325785CBEF1E}"/>
              </a:ext>
            </a:extLst>
          </p:cNvPr>
          <p:cNvCxnSpPr/>
          <p:nvPr/>
        </p:nvCxnSpPr>
        <p:spPr>
          <a:xfrm>
            <a:off x="2199424" y="4623917"/>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90099E9-30E1-071B-03C0-255B02DFB0BD}"/>
              </a:ext>
            </a:extLst>
          </p:cNvPr>
          <p:cNvCxnSpPr/>
          <p:nvPr/>
        </p:nvCxnSpPr>
        <p:spPr>
          <a:xfrm>
            <a:off x="3747007" y="4245429"/>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7F59D738-66E5-90B0-5F11-B1AEF6BEBB8E}"/>
              </a:ext>
            </a:extLst>
          </p:cNvPr>
          <p:cNvCxnSpPr/>
          <p:nvPr/>
        </p:nvCxnSpPr>
        <p:spPr>
          <a:xfrm>
            <a:off x="3747007" y="4623917"/>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C1298E1E-D18D-110C-E27B-662DF8A78FF5}"/>
              </a:ext>
            </a:extLst>
          </p:cNvPr>
          <p:cNvCxnSpPr/>
          <p:nvPr/>
        </p:nvCxnSpPr>
        <p:spPr>
          <a:xfrm>
            <a:off x="5291081" y="4245429"/>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FEFE2E3-C114-C086-4342-B922BFD80CD3}"/>
              </a:ext>
            </a:extLst>
          </p:cNvPr>
          <p:cNvCxnSpPr/>
          <p:nvPr/>
        </p:nvCxnSpPr>
        <p:spPr>
          <a:xfrm>
            <a:off x="5291081" y="4623917"/>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82725E49-EB6D-A4CA-DAE3-226B1A3DB340}"/>
              </a:ext>
            </a:extLst>
          </p:cNvPr>
          <p:cNvCxnSpPr/>
          <p:nvPr/>
        </p:nvCxnSpPr>
        <p:spPr>
          <a:xfrm>
            <a:off x="6834477" y="4245429"/>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16EC070-697B-1078-0AED-AA7B43749E40}"/>
              </a:ext>
            </a:extLst>
          </p:cNvPr>
          <p:cNvCxnSpPr/>
          <p:nvPr/>
        </p:nvCxnSpPr>
        <p:spPr>
          <a:xfrm>
            <a:off x="6834477" y="4623917"/>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BA84714-61EA-41C9-D2BF-A730DFAF0A23}"/>
              </a:ext>
            </a:extLst>
          </p:cNvPr>
          <p:cNvCxnSpPr/>
          <p:nvPr/>
        </p:nvCxnSpPr>
        <p:spPr>
          <a:xfrm>
            <a:off x="8378551" y="4245429"/>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3F0094A-2749-DC17-E5C7-46F0CC3EB912}"/>
              </a:ext>
            </a:extLst>
          </p:cNvPr>
          <p:cNvCxnSpPr/>
          <p:nvPr/>
        </p:nvCxnSpPr>
        <p:spPr>
          <a:xfrm>
            <a:off x="8378551" y="4623917"/>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A3967B4-7F0E-724A-6557-E4BCB361A9AA}"/>
              </a:ext>
            </a:extLst>
          </p:cNvPr>
          <p:cNvCxnSpPr/>
          <p:nvPr/>
        </p:nvCxnSpPr>
        <p:spPr>
          <a:xfrm>
            <a:off x="645717" y="4245429"/>
            <a:ext cx="96078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B3271EF0-5AC6-7D57-2867-8509D1795AC1}"/>
              </a:ext>
            </a:extLst>
          </p:cNvPr>
          <p:cNvCxnSpPr/>
          <p:nvPr/>
        </p:nvCxnSpPr>
        <p:spPr>
          <a:xfrm>
            <a:off x="645717" y="4623917"/>
            <a:ext cx="960783" cy="0"/>
          </a:xfrm>
          <a:prstGeom prst="line">
            <a:avLst/>
          </a:prstGeom>
          <a:ln w="31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3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E7A26706-20C9-2A1D-A57F-99EE5D256889}"/>
              </a:ext>
            </a:extLst>
          </p:cNvPr>
          <p:cNvSpPr>
            <a:spLocks noGrp="1"/>
          </p:cNvSpPr>
          <p:nvPr>
            <p:ph idx="1"/>
          </p:nvPr>
        </p:nvSpPr>
        <p:spPr>
          <a:xfrm>
            <a:off x="111702" y="781051"/>
            <a:ext cx="5139725" cy="4351338"/>
          </a:xfrm>
        </p:spPr>
        <p:txBody>
          <a:bodyPr/>
          <a:lstStyle/>
          <a:p>
            <a:pPr marL="0" indent="0">
              <a:buNone/>
            </a:pPr>
            <a:endParaRPr lang="en-US" altLang="ja-JP" sz="1800" dirty="0"/>
          </a:p>
          <a:p>
            <a:endParaRPr lang="ja-JP" altLang="en-US" dirty="0"/>
          </a:p>
        </p:txBody>
      </p:sp>
      <p:sp>
        <p:nvSpPr>
          <p:cNvPr id="14" name="タイトル 1">
            <a:extLst>
              <a:ext uri="{FF2B5EF4-FFF2-40B4-BE49-F238E27FC236}">
                <a16:creationId xmlns:a16="http://schemas.microsoft.com/office/drawing/2014/main" id="{A1A4FF22-E9D7-327A-C72B-9CAE3D2C9E91}"/>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 </a:t>
            </a:r>
            <a:r>
              <a:rPr lang="ja-JP" altLang="en-US" dirty="0"/>
              <a:t>東西風 </a:t>
            </a:r>
            <a:r>
              <a:rPr lang="en-US" altLang="ja-JP" dirty="0"/>
              <a:t>–</a:t>
            </a:r>
            <a:endParaRPr kumimoji="1" lang="ja-JP" altLang="en-US" dirty="0"/>
          </a:p>
        </p:txBody>
      </p:sp>
      <p:sp>
        <p:nvSpPr>
          <p:cNvPr id="2" name="コンテンツ プレースホルダー 11">
            <a:extLst>
              <a:ext uri="{FF2B5EF4-FFF2-40B4-BE49-F238E27FC236}">
                <a16:creationId xmlns:a16="http://schemas.microsoft.com/office/drawing/2014/main" id="{0F012ABE-D55F-891C-1B4B-436F6069ED83}"/>
              </a:ext>
            </a:extLst>
          </p:cNvPr>
          <p:cNvSpPr txBox="1">
            <a:spLocks/>
          </p:cNvSpPr>
          <p:nvPr/>
        </p:nvSpPr>
        <p:spPr>
          <a:xfrm>
            <a:off x="216792" y="1954603"/>
            <a:ext cx="5381120" cy="2162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Arial" panose="020B0604020202020204" pitchFamily="34" charset="0"/>
              <a:buChar char="•"/>
            </a:pPr>
            <a:r>
              <a:rPr kumimoji="1" lang="en-US" altLang="ja-JP" sz="2000" dirty="0"/>
              <a:t>-2.0 K/km </a:t>
            </a:r>
            <a:r>
              <a:rPr kumimoji="1" lang="ja-JP" altLang="en-US" sz="2000" dirty="0"/>
              <a:t>に強制した場合はスーパーローテーションが弱</a:t>
            </a:r>
            <a:r>
              <a:rPr lang="ja-JP" altLang="en-US" sz="2000" dirty="0"/>
              <a:t>い</a:t>
            </a:r>
            <a:r>
              <a:rPr kumimoji="1" lang="ja-JP" altLang="en-US" sz="2000" dirty="0"/>
              <a:t> </a:t>
            </a:r>
            <a:endParaRPr kumimoji="1" lang="en-US" altLang="ja-JP" sz="2000" dirty="0"/>
          </a:p>
          <a:p>
            <a:pPr lvl="1">
              <a:buFont typeface="Wingdings" panose="05000000000000000000" pitchFamily="2" charset="2"/>
              <a:buChar char="ü"/>
            </a:pPr>
            <a:r>
              <a:rPr lang="ja-JP" altLang="en-US" sz="1800" dirty="0"/>
              <a:t>赤道ジェットが最も強く</a:t>
            </a:r>
            <a:r>
              <a:rPr lang="en-US" altLang="ja-JP" sz="1800" dirty="0"/>
              <a:t>,</a:t>
            </a:r>
            <a:r>
              <a:rPr lang="ja-JP" altLang="en-US" sz="1800" dirty="0"/>
              <a:t> 中緯度ジェットと比べて小さい</a:t>
            </a:r>
            <a:endParaRPr kumimoji="1" lang="en-US" altLang="ja-JP" sz="1800" dirty="0"/>
          </a:p>
          <a:p>
            <a:pPr>
              <a:buFont typeface="Arial" panose="020B0604020202020204" pitchFamily="34" charset="0"/>
              <a:buChar char="•"/>
            </a:pPr>
            <a:r>
              <a:rPr kumimoji="1" lang="ja-JP" altLang="en-US" sz="2000" dirty="0"/>
              <a:t>安定度を低い値に強制すると</a:t>
            </a:r>
            <a:r>
              <a:rPr kumimoji="1" lang="en-US" altLang="ja-JP" sz="2000" dirty="0"/>
              <a:t>,</a:t>
            </a:r>
            <a:r>
              <a:rPr kumimoji="1" lang="ja-JP" altLang="en-US" sz="2000" dirty="0"/>
              <a:t> 実現される安定度は</a:t>
            </a:r>
            <a:r>
              <a:rPr lang="ja-JP" altLang="en-US" sz="2000" dirty="0"/>
              <a:t>中立の値</a:t>
            </a:r>
            <a:r>
              <a:rPr kumimoji="1" lang="ja-JP" altLang="en-US" sz="2000" dirty="0"/>
              <a:t>に近くなるが</a:t>
            </a:r>
            <a:r>
              <a:rPr kumimoji="1" lang="en-US" altLang="ja-JP" sz="2000" dirty="0"/>
              <a:t>,</a:t>
            </a:r>
            <a:r>
              <a:rPr kumimoji="1" lang="ja-JP" altLang="en-US" sz="2000" dirty="0"/>
              <a:t> スーパーローテーションは弱くなる </a:t>
            </a:r>
            <a:endParaRPr kumimoji="1" lang="en-US" altLang="ja-JP" sz="2000" dirty="0"/>
          </a:p>
          <a:p>
            <a:pPr marL="0" indent="0">
              <a:buNone/>
            </a:pPr>
            <a:endParaRPr kumimoji="1" lang="en-US" altLang="ja-JP" sz="2400" dirty="0"/>
          </a:p>
          <a:p>
            <a:endParaRPr lang="ja-JP" altLang="en-US" dirty="0"/>
          </a:p>
        </p:txBody>
      </p:sp>
      <p:pic>
        <p:nvPicPr>
          <p:cNvPr id="19" name="図 18" descr="ダイアグラム&#10;&#10;低い精度で自動的に生成された説明">
            <a:extLst>
              <a:ext uri="{FF2B5EF4-FFF2-40B4-BE49-F238E27FC236}">
                <a16:creationId xmlns:a16="http://schemas.microsoft.com/office/drawing/2014/main" id="{8FDDDF26-9DEA-F461-C77B-74DF3FF875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07771" y="0"/>
            <a:ext cx="3167694" cy="2460345"/>
          </a:xfrm>
          <a:prstGeom prst="rect">
            <a:avLst/>
          </a:prstGeom>
        </p:spPr>
      </p:pic>
      <p:pic>
        <p:nvPicPr>
          <p:cNvPr id="20" name="図 19" descr="ダイアグラム&#10;&#10;自動的に生成された説明">
            <a:extLst>
              <a:ext uri="{FF2B5EF4-FFF2-40B4-BE49-F238E27FC236}">
                <a16:creationId xmlns:a16="http://schemas.microsoft.com/office/drawing/2014/main" id="{C5CF1907-3483-D374-F4F7-59295782E98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03598" y="2285020"/>
            <a:ext cx="3167694" cy="2460345"/>
          </a:xfrm>
          <a:prstGeom prst="rect">
            <a:avLst/>
          </a:prstGeom>
        </p:spPr>
      </p:pic>
      <p:pic>
        <p:nvPicPr>
          <p:cNvPr id="21" name="図 20" descr="ダイアグラム&#10;&#10;自動的に生成された説明">
            <a:extLst>
              <a:ext uri="{FF2B5EF4-FFF2-40B4-BE49-F238E27FC236}">
                <a16:creationId xmlns:a16="http://schemas.microsoft.com/office/drawing/2014/main" id="{EEC36861-6306-F5F3-4233-A5348B9A43C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024306" y="0"/>
            <a:ext cx="3167694" cy="2460345"/>
          </a:xfrm>
          <a:prstGeom prst="rect">
            <a:avLst/>
          </a:prstGeom>
        </p:spPr>
      </p:pic>
      <p:pic>
        <p:nvPicPr>
          <p:cNvPr id="22" name="図 21" descr="ダイアグラム&#10;&#10;自動的に生成された説明">
            <a:extLst>
              <a:ext uri="{FF2B5EF4-FFF2-40B4-BE49-F238E27FC236}">
                <a16:creationId xmlns:a16="http://schemas.microsoft.com/office/drawing/2014/main" id="{D545239E-7F66-5DC3-1C68-2AC27A2BD98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009222" y="2285020"/>
            <a:ext cx="3167694" cy="2460345"/>
          </a:xfrm>
          <a:prstGeom prst="rect">
            <a:avLst/>
          </a:prstGeom>
        </p:spPr>
      </p:pic>
      <p:pic>
        <p:nvPicPr>
          <p:cNvPr id="23" name="図 22" descr="グラフ が含まれている画像&#10;&#10;自動的に生成された説明">
            <a:extLst>
              <a:ext uri="{FF2B5EF4-FFF2-40B4-BE49-F238E27FC236}">
                <a16:creationId xmlns:a16="http://schemas.microsoft.com/office/drawing/2014/main" id="{77DDD383-D922-568B-0178-E3585A0A500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024306" y="4596941"/>
            <a:ext cx="3167694" cy="2460345"/>
          </a:xfrm>
          <a:prstGeom prst="rect">
            <a:avLst/>
          </a:prstGeom>
        </p:spPr>
      </p:pic>
      <p:cxnSp>
        <p:nvCxnSpPr>
          <p:cNvPr id="9" name="直線矢印コネクタ 8">
            <a:extLst>
              <a:ext uri="{FF2B5EF4-FFF2-40B4-BE49-F238E27FC236}">
                <a16:creationId xmlns:a16="http://schemas.microsoft.com/office/drawing/2014/main" id="{C11036A4-46E0-9C1F-29CB-D94A38064909}"/>
              </a:ext>
            </a:extLst>
          </p:cNvPr>
          <p:cNvCxnSpPr>
            <a:cxnSpLocks/>
          </p:cNvCxnSpPr>
          <p:nvPr/>
        </p:nvCxnSpPr>
        <p:spPr>
          <a:xfrm flipV="1">
            <a:off x="8407276" y="5439772"/>
            <a:ext cx="1973930" cy="7746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37B3EF5-53D5-E734-2F98-80754FFA6006}"/>
              </a:ext>
            </a:extLst>
          </p:cNvPr>
          <p:cNvSpPr txBox="1"/>
          <p:nvPr/>
        </p:nvSpPr>
        <p:spPr>
          <a:xfrm>
            <a:off x="7387445" y="6095446"/>
            <a:ext cx="1104869" cy="307777"/>
          </a:xfrm>
          <a:prstGeom prst="rect">
            <a:avLst/>
          </a:prstGeom>
          <a:noFill/>
        </p:spPr>
        <p:txBody>
          <a:bodyPr wrap="square" rtlCol="0">
            <a:spAutoFit/>
          </a:bodyPr>
          <a:lstStyle/>
          <a:p>
            <a:r>
              <a:rPr kumimoji="1" lang="ja-JP" altLang="en-US" sz="1400" b="1" dirty="0">
                <a:solidFill>
                  <a:srgbClr val="FF0000"/>
                </a:solidFill>
              </a:rPr>
              <a:t>赤道ジェット</a:t>
            </a:r>
          </a:p>
        </p:txBody>
      </p:sp>
      <p:sp>
        <p:nvSpPr>
          <p:cNvPr id="3" name="テキスト ボックス 2">
            <a:extLst>
              <a:ext uri="{FF2B5EF4-FFF2-40B4-BE49-F238E27FC236}">
                <a16:creationId xmlns:a16="http://schemas.microsoft.com/office/drawing/2014/main" id="{05711C71-6C1C-AF2E-C516-22B1F0BF248C}"/>
              </a:ext>
            </a:extLst>
          </p:cNvPr>
          <p:cNvSpPr txBox="1"/>
          <p:nvPr/>
        </p:nvSpPr>
        <p:spPr>
          <a:xfrm>
            <a:off x="5336079" y="5291124"/>
            <a:ext cx="3603575" cy="923330"/>
          </a:xfrm>
          <a:prstGeom prst="rect">
            <a:avLst/>
          </a:prstGeom>
          <a:noFill/>
        </p:spPr>
        <p:txBody>
          <a:bodyPr wrap="square" rtlCol="0">
            <a:spAutoFit/>
          </a:bodyPr>
          <a:lstStyle/>
          <a:p>
            <a:r>
              <a:rPr kumimoji="1" lang="ja-JP" altLang="en-US" sz="1800" dirty="0"/>
              <a:t>東西平均</a:t>
            </a:r>
            <a:r>
              <a:rPr kumimoji="1" lang="en-US" altLang="ja-JP" sz="1800" dirty="0"/>
              <a:t>,</a:t>
            </a:r>
            <a:r>
              <a:rPr kumimoji="1" lang="ja-JP" altLang="en-US" sz="1800" dirty="0"/>
              <a:t> 時間平均した東西風の南北</a:t>
            </a:r>
            <a:r>
              <a:rPr kumimoji="1" lang="en-US" altLang="ja-JP" sz="1800" dirty="0"/>
              <a:t>‐</a:t>
            </a:r>
            <a:r>
              <a:rPr kumimoji="1" lang="ja-JP" altLang="en-US" sz="1800" dirty="0"/>
              <a:t>鉛直断面分布</a:t>
            </a:r>
            <a:endParaRPr kumimoji="1" lang="en-US" altLang="ja-JP" sz="1800" dirty="0"/>
          </a:p>
          <a:p>
            <a:endParaRPr kumimoji="1" lang="ja-JP" altLang="en-US" dirty="0"/>
          </a:p>
        </p:txBody>
      </p:sp>
    </p:spTree>
    <p:extLst>
      <p:ext uri="{BB962C8B-B14F-4D97-AF65-F5344CB8AC3E}">
        <p14:creationId xmlns:p14="http://schemas.microsoft.com/office/powerpoint/2010/main" val="3322491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5ED41D4-2694-17AF-8C26-4DDA3F7E4D68}"/>
              </a:ext>
            </a:extLst>
          </p:cNvPr>
          <p:cNvSpPr/>
          <p:nvPr/>
        </p:nvSpPr>
        <p:spPr>
          <a:xfrm>
            <a:off x="9596600" y="2233745"/>
            <a:ext cx="1838588" cy="162867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コンテンツ プレースホルダー 5">
                <a:extLst>
                  <a:ext uri="{FF2B5EF4-FFF2-40B4-BE49-F238E27FC236}">
                    <a16:creationId xmlns:a16="http://schemas.microsoft.com/office/drawing/2014/main" id="{0DAA0F93-7A77-0A7E-8317-B8D18920BD8B}"/>
                  </a:ext>
                </a:extLst>
              </p:cNvPr>
              <p:cNvSpPr>
                <a:spLocks noGrp="1"/>
              </p:cNvSpPr>
              <p:nvPr>
                <p:ph idx="1"/>
              </p:nvPr>
            </p:nvSpPr>
            <p:spPr>
              <a:xfrm>
                <a:off x="295564" y="729674"/>
                <a:ext cx="10880435" cy="3327976"/>
              </a:xfrm>
            </p:spPr>
            <p:txBody>
              <a:bodyPr>
                <a:normAutofit/>
              </a:bodyPr>
              <a:lstStyle/>
              <a:p>
                <a:pPr>
                  <a:buFont typeface="Wingdings" panose="05000000000000000000" pitchFamily="2" charset="2"/>
                  <a:buChar char="u"/>
                </a:pPr>
                <a:r>
                  <a:rPr lang="ja-JP" altLang="en-US" sz="1800" dirty="0"/>
                  <a:t>渦位</a:t>
                </a:r>
                <a:r>
                  <a:rPr lang="ja-JP" altLang="en-US" sz="1600" dirty="0"/>
                  <a:t> </a:t>
                </a:r>
                <a:r>
                  <a:rPr lang="en-US" altLang="ja-JP" sz="1600" dirty="0"/>
                  <a:t>: </a:t>
                </a:r>
                <a:r>
                  <a:rPr lang="ja-JP" altLang="en-US" sz="1600" dirty="0"/>
                  <a:t>空気塊が </a:t>
                </a:r>
                <a:r>
                  <a:rPr lang="en-US" altLang="ja-JP" sz="1600" dirty="0"/>
                  <a:t>(</a:t>
                </a:r>
                <a:r>
                  <a:rPr lang="ja-JP" altLang="en-US" sz="1600" dirty="0"/>
                  <a:t>摩擦がなく</a:t>
                </a:r>
                <a:r>
                  <a:rPr lang="en-US" altLang="ja-JP" sz="1600" dirty="0"/>
                  <a:t>) </a:t>
                </a:r>
                <a:r>
                  <a:rPr lang="ja-JP" altLang="en-US" sz="1600" dirty="0"/>
                  <a:t>断熱的に運動する場合の保存量</a:t>
                </a:r>
                <a:endParaRPr lang="en-US" altLang="ja-JP" sz="1600" dirty="0"/>
              </a:p>
              <a:p>
                <a:pPr>
                  <a:buFont typeface="Wingdings" panose="05000000000000000000" pitchFamily="2" charset="2"/>
                  <a:buChar char="u"/>
                </a:pPr>
                <a:endParaRPr lang="en-US" altLang="ja-JP" sz="100" dirty="0"/>
              </a:p>
              <a:p>
                <a:pPr marL="0" indent="0">
                  <a:buNone/>
                </a:pPr>
                <a14:m>
                  <m:oMathPara xmlns:m="http://schemas.openxmlformats.org/officeDocument/2006/math">
                    <m:oMathParaPr>
                      <m:jc m:val="center"/>
                    </m:oMathParaPr>
                    <m:oMath xmlns:m="http://schemas.openxmlformats.org/officeDocument/2006/math">
                      <m:r>
                        <a:rPr lang="en-US" altLang="ja-JP" sz="1400" b="0" i="1" smtClean="0">
                          <a:latin typeface="Cambria Math" panose="02040503050406030204" pitchFamily="18" charset="0"/>
                        </a:rPr>
                        <m:t>𝑞</m:t>
                      </m:r>
                      <m:r>
                        <a:rPr lang="en-US" altLang="ja-JP" sz="1400" b="0" i="1" smtClean="0">
                          <a:latin typeface="Cambria Math" panose="02040503050406030204" pitchFamily="18" charset="0"/>
                        </a:rPr>
                        <m:t>=</m:t>
                      </m:r>
                      <m:f>
                        <m:fPr>
                          <m:ctrlPr>
                            <a:rPr lang="en-US" altLang="ja-JP" sz="1400" b="0" i="1" smtClean="0">
                              <a:latin typeface="Cambria Math" panose="02040503050406030204" pitchFamily="18" charset="0"/>
                            </a:rPr>
                          </m:ctrlPr>
                        </m:fPr>
                        <m:num>
                          <m:sSub>
                            <m:sSubPr>
                              <m:ctrlPr>
                                <a:rPr lang="en-US" altLang="ja-JP" sz="1400" b="0" i="1" smtClean="0">
                                  <a:latin typeface="Cambria Math" panose="02040503050406030204" pitchFamily="18" charset="0"/>
                                </a:rPr>
                              </m:ctrlPr>
                            </m:sSubPr>
                            <m:e>
                              <m:r>
                                <a:rPr lang="en-US" altLang="ja-JP" sz="1400" b="1" i="1" smtClean="0">
                                  <a:latin typeface="Cambria Math" panose="02040503050406030204" pitchFamily="18" charset="0"/>
                                </a:rPr>
                                <m:t>𝝎</m:t>
                              </m:r>
                            </m:e>
                            <m:sub>
                              <m:r>
                                <a:rPr lang="en-US" altLang="ja-JP" sz="1400" b="0" i="1" smtClean="0">
                                  <a:latin typeface="Cambria Math" panose="02040503050406030204" pitchFamily="18" charset="0"/>
                                </a:rPr>
                                <m:t>𝑎</m:t>
                              </m:r>
                            </m:sub>
                          </m:sSub>
                          <m:r>
                            <a:rPr lang="en-US" altLang="ja-JP" sz="1400" b="1" i="1" smtClean="0">
                              <a:latin typeface="Cambria Math" panose="02040503050406030204" pitchFamily="18" charset="0"/>
                            </a:rPr>
                            <m:t>⋅</m:t>
                          </m:r>
                          <m:r>
                            <a:rPr lang="en-US" altLang="ja-JP" sz="1400" b="1" i="0" smtClean="0">
                              <a:latin typeface="Cambria Math" panose="02040503050406030204" pitchFamily="18" charset="0"/>
                            </a:rPr>
                            <m:t>𝛁</m:t>
                          </m:r>
                          <m:r>
                            <a:rPr lang="en-US" altLang="ja-JP" sz="1400" b="0" i="1" smtClean="0">
                              <a:latin typeface="Cambria Math" panose="02040503050406030204" pitchFamily="18" charset="0"/>
                            </a:rPr>
                            <m:t>𝜃</m:t>
                          </m:r>
                        </m:num>
                        <m:den>
                          <m:r>
                            <a:rPr lang="en-US" altLang="ja-JP" sz="1400" b="0" i="1" smtClean="0">
                              <a:latin typeface="Cambria Math" panose="02040503050406030204" pitchFamily="18" charset="0"/>
                            </a:rPr>
                            <m:t>𝜌</m:t>
                          </m:r>
                        </m:den>
                      </m:f>
                    </m:oMath>
                  </m:oMathPara>
                </a14:m>
                <a:endParaRPr lang="en-US" altLang="ja-JP" sz="2000" dirty="0"/>
              </a:p>
              <a:p>
                <a:pPr>
                  <a:buFont typeface="Arial" panose="020B0604020202020204" pitchFamily="34" charset="0"/>
                  <a:buChar char="•"/>
                </a:pPr>
                <a:r>
                  <a:rPr lang="ja-JP" altLang="en-US" sz="1600" dirty="0"/>
                  <a:t>絶対渦度は緯度とともに増加するため</a:t>
                </a:r>
                <a:r>
                  <a:rPr lang="en-US" altLang="ja-JP" sz="1600" dirty="0"/>
                  <a:t>,</a:t>
                </a:r>
                <a:r>
                  <a:rPr lang="ja-JP" altLang="en-US" sz="1600" dirty="0"/>
                  <a:t> 渦位も通常は</a:t>
                </a:r>
                <a:r>
                  <a:rPr lang="en-US" altLang="ja-JP" sz="1600" dirty="0"/>
                  <a:t>,</a:t>
                </a:r>
                <a:r>
                  <a:rPr lang="ja-JP" altLang="en-US" sz="1600" dirty="0"/>
                  <a:t> 緯度とともに増加する</a:t>
                </a:r>
                <a:r>
                  <a:rPr lang="en-US" altLang="ja-JP" sz="1600" dirty="0"/>
                  <a:t>.</a:t>
                </a:r>
              </a:p>
              <a:p>
                <a:pPr lvl="1">
                  <a:buFont typeface="Wingdings" panose="05000000000000000000" pitchFamily="2" charset="2"/>
                  <a:buChar char="ü"/>
                </a:pPr>
                <a:r>
                  <a:rPr lang="ja-JP" altLang="en-US" sz="1200" dirty="0"/>
                  <a:t>つまり</a:t>
                </a:r>
                <a:r>
                  <a:rPr lang="en-US" altLang="ja-JP" sz="1200" dirty="0"/>
                  <a:t>,</a:t>
                </a:r>
                <a:r>
                  <a:rPr lang="ja-JP" altLang="en-US" sz="1200" dirty="0"/>
                  <a:t> 北半球では高緯度ほど</a:t>
                </a:r>
                <a:r>
                  <a:rPr lang="en-US" altLang="ja-JP" sz="1200" dirty="0"/>
                  <a:t>,</a:t>
                </a:r>
                <a:r>
                  <a:rPr lang="ja-JP" altLang="en-US" sz="1200" dirty="0"/>
                  <a:t> 南半球では低緯度ほど</a:t>
                </a:r>
                <a:r>
                  <a:rPr lang="en-US" altLang="ja-JP" sz="1200" dirty="0"/>
                  <a:t>,</a:t>
                </a:r>
                <a:r>
                  <a:rPr lang="ja-JP" altLang="en-US" sz="1200" dirty="0"/>
                  <a:t> 渦位の値は大きい</a:t>
                </a:r>
                <a:r>
                  <a:rPr lang="en-US" altLang="ja-JP" sz="1200" dirty="0"/>
                  <a:t>.</a:t>
                </a:r>
                <a:r>
                  <a:rPr lang="ja-JP" altLang="en-US" sz="1200" dirty="0"/>
                  <a:t>  </a:t>
                </a:r>
                <a:endParaRPr lang="en-US" altLang="ja-JP" sz="1200" dirty="0"/>
              </a:p>
              <a:p>
                <a:pPr>
                  <a:buFont typeface="Arial" panose="020B0604020202020204" pitchFamily="34" charset="0"/>
                  <a:buChar char="•"/>
                </a:pPr>
                <a:r>
                  <a:rPr lang="ja-JP" altLang="en-US" sz="1600" dirty="0"/>
                  <a:t>等温位線に沿って </a:t>
                </a:r>
                <a:endParaRPr lang="en-US" altLang="ja-JP" sz="1600" dirty="0"/>
              </a:p>
              <a:p>
                <a:pPr marL="0" indent="0">
                  <a:buNone/>
                </a:pPr>
                <a:r>
                  <a:rPr lang="ja-JP" altLang="en-US" sz="1600" dirty="0"/>
                  <a:t>     緯度が大きくなると渦位が</a:t>
                </a:r>
                <a:r>
                  <a:rPr lang="ja-JP" altLang="en-US" sz="1600" dirty="0">
                    <a:solidFill>
                      <a:srgbClr val="F2750E"/>
                    </a:solidFill>
                  </a:rPr>
                  <a:t>増加する</a:t>
                </a:r>
                <a:r>
                  <a:rPr lang="ja-JP" altLang="en-US" sz="1600" dirty="0"/>
                  <a:t>領域 </a:t>
                </a:r>
                <a:r>
                  <a:rPr lang="en-US" altLang="ja-JP" sz="1600" dirty="0"/>
                  <a:t>(</a:t>
                </a:r>
                <a:r>
                  <a:rPr lang="ja-JP" altLang="en-US" sz="1600" dirty="0"/>
                  <a:t>渦位勾配が正の領域</a:t>
                </a:r>
                <a:r>
                  <a:rPr lang="en-US" altLang="ja-JP" sz="1600" dirty="0"/>
                  <a:t>)</a:t>
                </a:r>
              </a:p>
              <a:p>
                <a:pPr marL="0" indent="0">
                  <a:buNone/>
                </a:pPr>
                <a:r>
                  <a:rPr lang="ja-JP" altLang="en-US" sz="1600" dirty="0"/>
                  <a:t>     緯度が大きくなると渦位が</a:t>
                </a:r>
                <a:r>
                  <a:rPr lang="ja-JP" altLang="en-US" sz="1600" dirty="0">
                    <a:solidFill>
                      <a:srgbClr val="0156FF"/>
                    </a:solidFill>
                  </a:rPr>
                  <a:t>減少する</a:t>
                </a:r>
                <a:r>
                  <a:rPr lang="ja-JP" altLang="en-US" sz="1600" dirty="0"/>
                  <a:t>領域 </a:t>
                </a:r>
                <a:r>
                  <a:rPr lang="en-US" altLang="ja-JP" sz="1600" dirty="0"/>
                  <a:t>(</a:t>
                </a:r>
                <a:r>
                  <a:rPr lang="ja-JP" altLang="en-US" sz="1600" dirty="0"/>
                  <a:t>渦位勾配が負の領域</a:t>
                </a:r>
                <a:r>
                  <a:rPr lang="en-US" altLang="ja-JP" sz="1600" dirty="0"/>
                  <a:t>)</a:t>
                </a:r>
              </a:p>
              <a:p>
                <a:pPr marL="0" indent="0">
                  <a:buNone/>
                </a:pPr>
                <a:r>
                  <a:rPr lang="ja-JP" altLang="en-US" sz="1600" dirty="0"/>
                  <a:t> が存在すると</a:t>
                </a:r>
                <a:r>
                  <a:rPr lang="en-US" altLang="ja-JP" sz="1600" dirty="0"/>
                  <a:t>,</a:t>
                </a:r>
                <a:r>
                  <a:rPr lang="ja-JP" altLang="en-US" sz="1600" dirty="0"/>
                  <a:t> </a:t>
                </a:r>
                <a:r>
                  <a:rPr kumimoji="1" lang="ja-JP" altLang="en-US" sz="1600" dirty="0"/>
                  <a:t>異なる等温位線上の擾乱のカップリングにより</a:t>
                </a:r>
                <a:r>
                  <a:rPr lang="ja-JP" altLang="en-US" sz="1600" dirty="0"/>
                  <a:t>傾圧不安定が引き起こされる</a:t>
                </a:r>
                <a:endParaRPr lang="en-US" altLang="ja-JP" sz="1600" dirty="0"/>
              </a:p>
              <a:p>
                <a:pPr>
                  <a:buFont typeface="Arial" panose="020B0604020202020204" pitchFamily="34" charset="0"/>
                  <a:buChar char="•"/>
                </a:pPr>
                <a:r>
                  <a:rPr lang="ja-JP" altLang="en-US" sz="1600" b="1" dirty="0">
                    <a:solidFill>
                      <a:srgbClr val="FF0000"/>
                    </a:solidFill>
                  </a:rPr>
                  <a:t>等温位線に沿った渦位の逆勾配の存在が傾圧不安定発生の必要条件</a:t>
                </a:r>
                <a:endParaRPr lang="en-US" altLang="ja-JP" sz="1600" b="1" dirty="0">
                  <a:solidFill>
                    <a:srgbClr val="FF0000"/>
                  </a:solidFill>
                </a:endParaRPr>
              </a:p>
              <a:p>
                <a:pPr>
                  <a:buFont typeface="Arial" panose="020B0604020202020204" pitchFamily="34" charset="0"/>
                  <a:buChar char="•"/>
                </a:pPr>
                <a:endParaRPr lang="en-US" altLang="ja-JP" sz="600" dirty="0"/>
              </a:p>
            </p:txBody>
          </p:sp>
        </mc:Choice>
        <mc:Fallback xmlns="">
          <p:sp>
            <p:nvSpPr>
              <p:cNvPr id="6" name="コンテンツ プレースホルダー 5">
                <a:extLst>
                  <a:ext uri="{FF2B5EF4-FFF2-40B4-BE49-F238E27FC236}">
                    <a16:creationId xmlns:a16="http://schemas.microsoft.com/office/drawing/2014/main" id="{0DAA0F93-7A77-0A7E-8317-B8D18920BD8B}"/>
                  </a:ext>
                </a:extLst>
              </p:cNvPr>
              <p:cNvSpPr>
                <a:spLocks noGrp="1" noRot="1" noChangeAspect="1" noMove="1" noResize="1" noEditPoints="1" noAdjustHandles="1" noChangeArrowheads="1" noChangeShapeType="1" noTextEdit="1"/>
              </p:cNvSpPr>
              <p:nvPr>
                <p:ph idx="1"/>
              </p:nvPr>
            </p:nvSpPr>
            <p:spPr>
              <a:xfrm>
                <a:off x="295564" y="729674"/>
                <a:ext cx="10880435" cy="3327976"/>
              </a:xfrm>
              <a:blipFill>
                <a:blip r:embed="rId3"/>
                <a:stretch>
                  <a:fillRect l="-336" t="-23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591D2CE8-E7BA-D043-8F7D-3A91D7768D6D}"/>
                  </a:ext>
                </a:extLst>
              </p:cNvPr>
              <p:cNvSpPr txBox="1"/>
              <p:nvPr/>
            </p:nvSpPr>
            <p:spPr>
              <a:xfrm>
                <a:off x="6512357" y="1170069"/>
                <a:ext cx="4524664" cy="276999"/>
              </a:xfrm>
              <a:prstGeom prst="rect">
                <a:avLst/>
              </a:prstGeom>
              <a:noFill/>
            </p:spPr>
            <p:txBody>
              <a:bodyPr wrap="square" rtlCol="0">
                <a:spAutoFit/>
              </a:bodyPr>
              <a:lstStyle/>
              <a:p>
                <a14:m>
                  <m:oMath xmlns:m="http://schemas.openxmlformats.org/officeDocument/2006/math">
                    <m:r>
                      <a:rPr lang="en-US" altLang="ja-JP" sz="1200" b="0" i="1" smtClean="0">
                        <a:latin typeface="Cambria Math" panose="02040503050406030204" pitchFamily="18" charset="0"/>
                      </a:rPr>
                      <m:t>𝑞</m:t>
                    </m:r>
                  </m:oMath>
                </a14:m>
                <a:r>
                  <a:rPr lang="ja-JP" altLang="en-US" sz="1200" b="0" dirty="0">
                    <a:latin typeface="Cambria Math" panose="02040503050406030204" pitchFamily="18" charset="0"/>
                  </a:rPr>
                  <a:t> ： 渦位</a:t>
                </a:r>
                <a:r>
                  <a:rPr lang="en-US" altLang="ja-JP" sz="1200" b="0" dirty="0">
                    <a:latin typeface="Cambria Math" panose="02040503050406030204" pitchFamily="18" charset="0"/>
                  </a:rPr>
                  <a:t>,</a:t>
                </a:r>
                <a:r>
                  <a:rPr lang="ja-JP" altLang="en-US" sz="1200" b="0" dirty="0">
                    <a:latin typeface="Cambria Math" panose="02040503050406030204" pitchFamily="18" charset="0"/>
                  </a:rPr>
                  <a:t> </a:t>
                </a:r>
                <a14:m>
                  <m:oMath xmlns:m="http://schemas.openxmlformats.org/officeDocument/2006/math">
                    <m:sSub>
                      <m:sSubPr>
                        <m:ctrlPr>
                          <a:rPr lang="en-US" altLang="ja-JP" sz="1200" i="1">
                            <a:latin typeface="Cambria Math" panose="02040503050406030204" pitchFamily="18" charset="0"/>
                          </a:rPr>
                        </m:ctrlPr>
                      </m:sSubPr>
                      <m:e>
                        <m:r>
                          <a:rPr lang="en-US" altLang="ja-JP" sz="1200" b="1" i="1">
                            <a:latin typeface="Cambria Math" panose="02040503050406030204" pitchFamily="18" charset="0"/>
                          </a:rPr>
                          <m:t>𝝎</m:t>
                        </m:r>
                      </m:e>
                      <m:sub>
                        <m:r>
                          <a:rPr lang="en-US" altLang="ja-JP" sz="1200" i="1">
                            <a:latin typeface="Cambria Math" panose="02040503050406030204" pitchFamily="18" charset="0"/>
                          </a:rPr>
                          <m:t>𝑎</m:t>
                        </m:r>
                      </m:sub>
                    </m:sSub>
                    <m:r>
                      <a:rPr lang="ja-JP" altLang="en-US" sz="1200" i="1">
                        <a:latin typeface="Cambria Math" panose="02040503050406030204" pitchFamily="18" charset="0"/>
                      </a:rPr>
                      <m:t> </m:t>
                    </m:r>
                  </m:oMath>
                </a14:m>
                <a:r>
                  <a:rPr kumimoji="1" lang="en-US" altLang="ja-JP" sz="1200" dirty="0"/>
                  <a:t>:</a:t>
                </a:r>
                <a:r>
                  <a:rPr kumimoji="1" lang="ja-JP" altLang="en-US" sz="1200" dirty="0"/>
                  <a:t> 絶対渦度ベクトル</a:t>
                </a:r>
                <a:r>
                  <a:rPr kumimoji="1" lang="en-US" altLang="ja-JP" sz="1200" dirty="0"/>
                  <a:t>,</a:t>
                </a:r>
                <a:r>
                  <a:rPr kumimoji="1" lang="ja-JP" altLang="en-US" sz="1200" dirty="0"/>
                  <a:t> </a:t>
                </a:r>
                <a14:m>
                  <m:oMath xmlns:m="http://schemas.openxmlformats.org/officeDocument/2006/math">
                    <m:r>
                      <a:rPr kumimoji="1" lang="en-US" altLang="ja-JP" sz="1200" b="0" i="1" smtClean="0">
                        <a:latin typeface="Cambria Math" panose="02040503050406030204" pitchFamily="18" charset="0"/>
                      </a:rPr>
                      <m:t>𝜃</m:t>
                    </m:r>
                  </m:oMath>
                </a14:m>
                <a:r>
                  <a:rPr lang="en-US" altLang="ja-JP" sz="1200" b="0" dirty="0">
                    <a:latin typeface="Cambria Math" panose="02040503050406030204" pitchFamily="18" charset="0"/>
                  </a:rPr>
                  <a:t> : </a:t>
                </a:r>
                <a:r>
                  <a:rPr lang="ja-JP" altLang="en-US" sz="1200" b="0" dirty="0">
                    <a:latin typeface="Cambria Math" panose="02040503050406030204" pitchFamily="18" charset="0"/>
                  </a:rPr>
                  <a:t>温位</a:t>
                </a:r>
                <a:r>
                  <a:rPr lang="en-US" altLang="ja-JP" sz="1200" b="0" dirty="0">
                    <a:latin typeface="Cambria Math" panose="02040503050406030204" pitchFamily="18" charset="0"/>
                  </a:rPr>
                  <a:t>,</a:t>
                </a:r>
                <a:r>
                  <a:rPr lang="ja-JP" altLang="en-US" sz="1200" b="0" dirty="0">
                    <a:latin typeface="Cambria Math" panose="02040503050406030204" pitchFamily="18" charset="0"/>
                  </a:rPr>
                  <a:t> </a:t>
                </a:r>
                <a14:m>
                  <m:oMath xmlns:m="http://schemas.openxmlformats.org/officeDocument/2006/math">
                    <m:r>
                      <a:rPr lang="en-US" altLang="ja-JP" sz="1200" i="1">
                        <a:latin typeface="Cambria Math" panose="02040503050406030204" pitchFamily="18" charset="0"/>
                      </a:rPr>
                      <m:t>𝜌</m:t>
                    </m:r>
                  </m:oMath>
                </a14:m>
                <a:r>
                  <a:rPr lang="ja-JP" altLang="en-US" sz="1200" b="0" dirty="0">
                    <a:latin typeface="Cambria Math" panose="02040503050406030204" pitchFamily="18" charset="0"/>
                  </a:rPr>
                  <a:t> </a:t>
                </a:r>
                <a:r>
                  <a:rPr lang="en-US" altLang="ja-JP" sz="1200" b="0" dirty="0">
                    <a:latin typeface="Cambria Math" panose="02040503050406030204" pitchFamily="18" charset="0"/>
                  </a:rPr>
                  <a:t>: </a:t>
                </a:r>
                <a:r>
                  <a:rPr lang="ja-JP" altLang="en-US" sz="1200" b="0" dirty="0">
                    <a:latin typeface="Cambria Math" panose="02040503050406030204" pitchFamily="18" charset="0"/>
                  </a:rPr>
                  <a:t>密度</a:t>
                </a:r>
                <a:r>
                  <a:rPr kumimoji="1" lang="ja-JP" altLang="en-US" sz="1200" dirty="0"/>
                  <a:t> </a:t>
                </a:r>
              </a:p>
            </p:txBody>
          </p:sp>
        </mc:Choice>
        <mc:Fallback xmlns="">
          <p:sp>
            <p:nvSpPr>
              <p:cNvPr id="7" name="テキスト ボックス 6">
                <a:extLst>
                  <a:ext uri="{FF2B5EF4-FFF2-40B4-BE49-F238E27FC236}">
                    <a16:creationId xmlns:a16="http://schemas.microsoft.com/office/drawing/2014/main" id="{591D2CE8-E7BA-D043-8F7D-3A91D7768D6D}"/>
                  </a:ext>
                </a:extLst>
              </p:cNvPr>
              <p:cNvSpPr txBox="1">
                <a:spLocks noRot="1" noChangeAspect="1" noMove="1" noResize="1" noEditPoints="1" noAdjustHandles="1" noChangeArrowheads="1" noChangeShapeType="1" noTextEdit="1"/>
              </p:cNvSpPr>
              <p:nvPr/>
            </p:nvSpPr>
            <p:spPr>
              <a:xfrm>
                <a:off x="6512357" y="1170069"/>
                <a:ext cx="4524664" cy="276999"/>
              </a:xfrm>
              <a:prstGeom prst="rect">
                <a:avLst/>
              </a:prstGeom>
              <a:blipFill>
                <a:blip r:embed="rId4"/>
                <a:stretch>
                  <a:fillRect t="-4444" b="-20000"/>
                </a:stretch>
              </a:blipFill>
            </p:spPr>
            <p:txBody>
              <a:bodyPr/>
              <a:lstStyle/>
              <a:p>
                <a:r>
                  <a:rPr lang="ja-JP" altLang="en-US">
                    <a:noFill/>
                  </a:rPr>
                  <a:t> </a:t>
                </a:r>
              </a:p>
            </p:txBody>
          </p:sp>
        </mc:Fallback>
      </mc:AlternateContent>
      <p:cxnSp>
        <p:nvCxnSpPr>
          <p:cNvPr id="8" name="直線矢印コネクタ 7">
            <a:extLst>
              <a:ext uri="{FF2B5EF4-FFF2-40B4-BE49-F238E27FC236}">
                <a16:creationId xmlns:a16="http://schemas.microsoft.com/office/drawing/2014/main" id="{408E2B68-BD34-353F-1761-846EBF5CD13C}"/>
              </a:ext>
            </a:extLst>
          </p:cNvPr>
          <p:cNvCxnSpPr>
            <a:cxnSpLocks/>
          </p:cNvCxnSpPr>
          <p:nvPr/>
        </p:nvCxnSpPr>
        <p:spPr>
          <a:xfrm flipV="1">
            <a:off x="9596600" y="1938966"/>
            <a:ext cx="0" cy="19326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4D714BE-627D-9289-4E57-86714FD98F48}"/>
              </a:ext>
            </a:extLst>
          </p:cNvPr>
          <p:cNvCxnSpPr>
            <a:cxnSpLocks/>
          </p:cNvCxnSpPr>
          <p:nvPr/>
        </p:nvCxnSpPr>
        <p:spPr>
          <a:xfrm flipV="1">
            <a:off x="9596600" y="3853226"/>
            <a:ext cx="2076507" cy="91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E248601-0DF2-BD0B-219D-C43D8B0B29A8}"/>
              </a:ext>
            </a:extLst>
          </p:cNvPr>
          <p:cNvCxnSpPr>
            <a:cxnSpLocks/>
          </p:cNvCxnSpPr>
          <p:nvPr/>
        </p:nvCxnSpPr>
        <p:spPr>
          <a:xfrm flipH="1" flipV="1">
            <a:off x="11418390" y="1926416"/>
            <a:ext cx="16798" cy="19359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ECE9B8F7-403E-A93E-C413-2094D1751FCF}"/>
              </a:ext>
            </a:extLst>
          </p:cNvPr>
          <p:cNvSpPr/>
          <p:nvPr/>
        </p:nvSpPr>
        <p:spPr>
          <a:xfrm>
            <a:off x="9948135" y="2637897"/>
            <a:ext cx="1154542" cy="535706"/>
          </a:xfrm>
          <a:prstGeom prst="ellipse">
            <a:avLst/>
          </a:prstGeom>
          <a:gradFill flip="none" rotWithShape="1">
            <a:gsLst>
              <a:gs pos="0">
                <a:srgbClr val="FF1111">
                  <a:tint val="66000"/>
                  <a:satMod val="160000"/>
                </a:srgbClr>
              </a:gs>
              <a:gs pos="50000">
                <a:srgbClr val="FF1111">
                  <a:tint val="44500"/>
                  <a:satMod val="160000"/>
                </a:srgbClr>
              </a:gs>
              <a:gs pos="100000">
                <a:srgbClr val="FF1111">
                  <a:tint val="23500"/>
                  <a:satMod val="160000"/>
                </a:srgbClr>
              </a:gs>
            </a:gsLst>
            <a:path path="circle">
              <a:fillToRect l="50000" t="50000" r="50000" b="5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en-US" altLang="ja-JP" sz="1600" dirty="0">
                <a:solidFill>
                  <a:schemeClr val="tx1"/>
                </a:solidFill>
              </a:rPr>
              <a:t>q </a:t>
            </a:r>
            <a:r>
              <a:rPr kumimoji="1" lang="ja-JP" altLang="en-US" sz="1600" dirty="0">
                <a:solidFill>
                  <a:schemeClr val="tx1"/>
                </a:solidFill>
              </a:rPr>
              <a:t>極大</a:t>
            </a:r>
          </a:p>
        </p:txBody>
      </p:sp>
      <p:sp>
        <p:nvSpPr>
          <p:cNvPr id="12" name="テキスト ボックス 11">
            <a:extLst>
              <a:ext uri="{FF2B5EF4-FFF2-40B4-BE49-F238E27FC236}">
                <a16:creationId xmlns:a16="http://schemas.microsoft.com/office/drawing/2014/main" id="{6A2A55D0-8C77-60D7-0E50-1122921EB9FD}"/>
              </a:ext>
            </a:extLst>
          </p:cNvPr>
          <p:cNvSpPr txBox="1"/>
          <p:nvPr/>
        </p:nvSpPr>
        <p:spPr>
          <a:xfrm>
            <a:off x="9258167" y="2578562"/>
            <a:ext cx="353943" cy="1173018"/>
          </a:xfrm>
          <a:prstGeom prst="rect">
            <a:avLst/>
          </a:prstGeom>
          <a:noFill/>
        </p:spPr>
        <p:txBody>
          <a:bodyPr vert="eaVert" wrap="square" rtlCol="0">
            <a:spAutoFit/>
          </a:bodyPr>
          <a:lstStyle/>
          <a:p>
            <a:r>
              <a:rPr kumimoji="1" lang="ja-JP" altLang="en-US" sz="1100" dirty="0"/>
              <a:t>高度</a:t>
            </a:r>
          </a:p>
        </p:txBody>
      </p:sp>
      <p:sp>
        <p:nvSpPr>
          <p:cNvPr id="13" name="矢印: 右 12">
            <a:extLst>
              <a:ext uri="{FF2B5EF4-FFF2-40B4-BE49-F238E27FC236}">
                <a16:creationId xmlns:a16="http://schemas.microsoft.com/office/drawing/2014/main" id="{8962CAE9-829E-9C4E-35DD-AABC3F484755}"/>
              </a:ext>
            </a:extLst>
          </p:cNvPr>
          <p:cNvSpPr/>
          <p:nvPr/>
        </p:nvSpPr>
        <p:spPr>
          <a:xfrm>
            <a:off x="9761185" y="1976589"/>
            <a:ext cx="1474460" cy="265683"/>
          </a:xfrm>
          <a:prstGeom prst="rightArrow">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rPr>
              <a:t>渦位 </a:t>
            </a:r>
            <a:r>
              <a:rPr kumimoji="1" lang="en-US" altLang="ja-JP" sz="800" b="1" dirty="0">
                <a:solidFill>
                  <a:schemeClr val="bg1"/>
                </a:solidFill>
              </a:rPr>
              <a:t>q</a:t>
            </a:r>
            <a:endParaRPr kumimoji="1" lang="ja-JP" altLang="en-US" sz="800" b="1" dirty="0">
              <a:solidFill>
                <a:schemeClr val="bg1"/>
              </a:solidFill>
            </a:endParaRPr>
          </a:p>
        </p:txBody>
      </p:sp>
      <p:sp>
        <p:nvSpPr>
          <p:cNvPr id="14" name="テキスト ボックス 13">
            <a:extLst>
              <a:ext uri="{FF2B5EF4-FFF2-40B4-BE49-F238E27FC236}">
                <a16:creationId xmlns:a16="http://schemas.microsoft.com/office/drawing/2014/main" id="{C13D24BB-1C66-B6A6-700E-2D4A8741E985}"/>
              </a:ext>
            </a:extLst>
          </p:cNvPr>
          <p:cNvSpPr txBox="1"/>
          <p:nvPr/>
        </p:nvSpPr>
        <p:spPr>
          <a:xfrm>
            <a:off x="10043878" y="1658700"/>
            <a:ext cx="838834" cy="307777"/>
          </a:xfrm>
          <a:prstGeom prst="rect">
            <a:avLst/>
          </a:prstGeom>
          <a:noFill/>
        </p:spPr>
        <p:txBody>
          <a:bodyPr wrap="square" rtlCol="0">
            <a:spAutoFit/>
          </a:bodyPr>
          <a:lstStyle/>
          <a:p>
            <a:pPr algn="ctr"/>
            <a:r>
              <a:rPr kumimoji="1" lang="ja-JP" altLang="en-US" sz="1400" dirty="0"/>
              <a:t>南半球</a:t>
            </a:r>
          </a:p>
        </p:txBody>
      </p:sp>
      <p:sp>
        <p:nvSpPr>
          <p:cNvPr id="15" name="テキスト ボックス 14">
            <a:extLst>
              <a:ext uri="{FF2B5EF4-FFF2-40B4-BE49-F238E27FC236}">
                <a16:creationId xmlns:a16="http://schemas.microsoft.com/office/drawing/2014/main" id="{E3D2E1D2-E6DD-6128-BAEF-C40EA229F867}"/>
              </a:ext>
            </a:extLst>
          </p:cNvPr>
          <p:cNvSpPr txBox="1"/>
          <p:nvPr/>
        </p:nvSpPr>
        <p:spPr>
          <a:xfrm>
            <a:off x="11224277" y="3862485"/>
            <a:ext cx="517236" cy="276999"/>
          </a:xfrm>
          <a:prstGeom prst="rect">
            <a:avLst/>
          </a:prstGeom>
          <a:noFill/>
        </p:spPr>
        <p:txBody>
          <a:bodyPr wrap="square" rtlCol="0">
            <a:spAutoFit/>
          </a:bodyPr>
          <a:lstStyle/>
          <a:p>
            <a:r>
              <a:rPr kumimoji="1" lang="ja-JP" altLang="en-US" sz="1200" dirty="0">
                <a:solidFill>
                  <a:srgbClr val="FF0000"/>
                </a:solidFill>
              </a:rPr>
              <a:t>赤道</a:t>
            </a:r>
          </a:p>
        </p:txBody>
      </p:sp>
      <p:sp>
        <p:nvSpPr>
          <p:cNvPr id="16" name="テキスト ボックス 15">
            <a:extLst>
              <a:ext uri="{FF2B5EF4-FFF2-40B4-BE49-F238E27FC236}">
                <a16:creationId xmlns:a16="http://schemas.microsoft.com/office/drawing/2014/main" id="{0306E5BC-7263-03FB-B6A0-4A4C27BD9654}"/>
              </a:ext>
            </a:extLst>
          </p:cNvPr>
          <p:cNvSpPr txBox="1"/>
          <p:nvPr/>
        </p:nvSpPr>
        <p:spPr>
          <a:xfrm>
            <a:off x="10396887" y="3867762"/>
            <a:ext cx="589471" cy="261610"/>
          </a:xfrm>
          <a:prstGeom prst="rect">
            <a:avLst/>
          </a:prstGeom>
          <a:noFill/>
        </p:spPr>
        <p:txBody>
          <a:bodyPr wrap="square" rtlCol="0">
            <a:spAutoFit/>
          </a:bodyPr>
          <a:lstStyle/>
          <a:p>
            <a:r>
              <a:rPr kumimoji="1" lang="ja-JP" altLang="en-US" sz="1050" dirty="0"/>
              <a:t>緯度</a:t>
            </a:r>
          </a:p>
        </p:txBody>
      </p:sp>
      <p:sp>
        <p:nvSpPr>
          <p:cNvPr id="21" name="楕円 20">
            <a:extLst>
              <a:ext uri="{FF2B5EF4-FFF2-40B4-BE49-F238E27FC236}">
                <a16:creationId xmlns:a16="http://schemas.microsoft.com/office/drawing/2014/main" id="{8AA37615-C810-DE0E-C767-980633744DAF}"/>
              </a:ext>
            </a:extLst>
          </p:cNvPr>
          <p:cNvSpPr/>
          <p:nvPr/>
        </p:nvSpPr>
        <p:spPr>
          <a:xfrm rot="779015">
            <a:off x="10627657" y="2869759"/>
            <a:ext cx="741069" cy="42175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D1658F8E-EDB4-79EE-84F2-EA52464517B5}"/>
              </a:ext>
            </a:extLst>
          </p:cNvPr>
          <p:cNvSpPr txBox="1"/>
          <p:nvPr/>
        </p:nvSpPr>
        <p:spPr>
          <a:xfrm>
            <a:off x="10920165" y="1456222"/>
            <a:ext cx="1952542" cy="307777"/>
          </a:xfrm>
          <a:prstGeom prst="rect">
            <a:avLst/>
          </a:prstGeom>
          <a:noFill/>
        </p:spPr>
        <p:txBody>
          <a:bodyPr wrap="square" rtlCol="0">
            <a:spAutoFit/>
          </a:bodyPr>
          <a:lstStyle/>
          <a:p>
            <a:r>
              <a:rPr kumimoji="1" lang="ja-JP" altLang="en-US" sz="1400" dirty="0">
                <a:solidFill>
                  <a:srgbClr val="FF0000"/>
                </a:solidFill>
              </a:rPr>
              <a:t>負の渦位勾配</a:t>
            </a:r>
          </a:p>
        </p:txBody>
      </p:sp>
      <p:sp>
        <p:nvSpPr>
          <p:cNvPr id="23" name="テキスト ボックス 22">
            <a:extLst>
              <a:ext uri="{FF2B5EF4-FFF2-40B4-BE49-F238E27FC236}">
                <a16:creationId xmlns:a16="http://schemas.microsoft.com/office/drawing/2014/main" id="{3067DC5B-DA43-AE5D-EC32-6A51C1D719C1}"/>
              </a:ext>
            </a:extLst>
          </p:cNvPr>
          <p:cNvSpPr txBox="1"/>
          <p:nvPr/>
        </p:nvSpPr>
        <p:spPr>
          <a:xfrm>
            <a:off x="7999821" y="3677819"/>
            <a:ext cx="2715492" cy="430887"/>
          </a:xfrm>
          <a:prstGeom prst="rect">
            <a:avLst/>
          </a:prstGeom>
          <a:noFill/>
        </p:spPr>
        <p:txBody>
          <a:bodyPr wrap="square" rtlCol="0">
            <a:spAutoFit/>
          </a:bodyPr>
          <a:lstStyle/>
          <a:p>
            <a:r>
              <a:rPr kumimoji="1" lang="ja-JP" altLang="en-US" sz="1100" dirty="0"/>
              <a:t>実線 </a:t>
            </a:r>
            <a:r>
              <a:rPr kumimoji="1" lang="en-US" altLang="ja-JP" sz="1100" dirty="0"/>
              <a:t>:</a:t>
            </a:r>
            <a:r>
              <a:rPr kumimoji="1" lang="ja-JP" altLang="en-US" sz="1100" dirty="0"/>
              <a:t> 等温位線</a:t>
            </a:r>
            <a:endParaRPr kumimoji="1" lang="en-US" altLang="ja-JP" sz="1100" dirty="0"/>
          </a:p>
          <a:p>
            <a:r>
              <a:rPr kumimoji="1" lang="ja-JP" altLang="en-US" sz="1100" dirty="0"/>
              <a:t>色 </a:t>
            </a:r>
            <a:r>
              <a:rPr kumimoji="1" lang="en-US" altLang="ja-JP" sz="1100" dirty="0"/>
              <a:t>:</a:t>
            </a:r>
            <a:r>
              <a:rPr kumimoji="1" lang="ja-JP" altLang="en-US" sz="1100" dirty="0"/>
              <a:t> 渦位 </a:t>
            </a:r>
            <a:r>
              <a:rPr kumimoji="1" lang="en-US" altLang="ja-JP" sz="1100" dirty="0"/>
              <a:t>(</a:t>
            </a:r>
            <a:r>
              <a:rPr kumimoji="1" lang="ja-JP" altLang="en-US" sz="1100" dirty="0"/>
              <a:t>色が薄いほど大きい</a:t>
            </a:r>
            <a:r>
              <a:rPr kumimoji="1" lang="en-US" altLang="ja-JP" sz="1100" dirty="0"/>
              <a:t>)</a:t>
            </a:r>
            <a:endParaRPr kumimoji="1" lang="ja-JP" altLang="en-US" sz="1100" dirty="0"/>
          </a:p>
        </p:txBody>
      </p:sp>
      <p:sp>
        <p:nvSpPr>
          <p:cNvPr id="24" name="テキスト ボックス 23">
            <a:extLst>
              <a:ext uri="{FF2B5EF4-FFF2-40B4-BE49-F238E27FC236}">
                <a16:creationId xmlns:a16="http://schemas.microsoft.com/office/drawing/2014/main" id="{E00A0EA8-0895-88DB-9C94-30CE91F2CBC5}"/>
              </a:ext>
            </a:extLst>
          </p:cNvPr>
          <p:cNvSpPr txBox="1"/>
          <p:nvPr/>
        </p:nvSpPr>
        <p:spPr>
          <a:xfrm>
            <a:off x="11178556" y="1982057"/>
            <a:ext cx="443346" cy="246221"/>
          </a:xfrm>
          <a:prstGeom prst="rect">
            <a:avLst/>
          </a:prstGeom>
          <a:noFill/>
        </p:spPr>
        <p:txBody>
          <a:bodyPr wrap="square" rtlCol="0">
            <a:spAutoFit/>
          </a:bodyPr>
          <a:lstStyle/>
          <a:p>
            <a:r>
              <a:rPr kumimoji="1" lang="ja-JP" altLang="en-US" sz="1000" dirty="0"/>
              <a:t>大</a:t>
            </a:r>
          </a:p>
        </p:txBody>
      </p:sp>
      <p:sp>
        <p:nvSpPr>
          <p:cNvPr id="25" name="テキスト ボックス 24">
            <a:extLst>
              <a:ext uri="{FF2B5EF4-FFF2-40B4-BE49-F238E27FC236}">
                <a16:creationId xmlns:a16="http://schemas.microsoft.com/office/drawing/2014/main" id="{E5FCDE95-8A27-FF50-DD4D-27872F330EC2}"/>
              </a:ext>
            </a:extLst>
          </p:cNvPr>
          <p:cNvSpPr txBox="1"/>
          <p:nvPr/>
        </p:nvSpPr>
        <p:spPr>
          <a:xfrm>
            <a:off x="9536955" y="1990643"/>
            <a:ext cx="443346" cy="253916"/>
          </a:xfrm>
          <a:prstGeom prst="rect">
            <a:avLst/>
          </a:prstGeom>
          <a:noFill/>
        </p:spPr>
        <p:txBody>
          <a:bodyPr wrap="square" rtlCol="0">
            <a:spAutoFit/>
          </a:bodyPr>
          <a:lstStyle/>
          <a:p>
            <a:r>
              <a:rPr kumimoji="1" lang="ja-JP" altLang="en-US" sz="1000" dirty="0"/>
              <a:t>小</a:t>
            </a:r>
          </a:p>
        </p:txBody>
      </p:sp>
      <p:sp>
        <p:nvSpPr>
          <p:cNvPr id="26" name="左中かっこ 25">
            <a:extLst>
              <a:ext uri="{FF2B5EF4-FFF2-40B4-BE49-F238E27FC236}">
                <a16:creationId xmlns:a16="http://schemas.microsoft.com/office/drawing/2014/main" id="{9DB6EAC7-9437-5FD8-F492-85275F35374D}"/>
              </a:ext>
            </a:extLst>
          </p:cNvPr>
          <p:cNvSpPr/>
          <p:nvPr/>
        </p:nvSpPr>
        <p:spPr>
          <a:xfrm>
            <a:off x="406379" y="2569540"/>
            <a:ext cx="132883" cy="646331"/>
          </a:xfrm>
          <a:prstGeom prst="leftBrace">
            <a:avLst/>
          </a:prstGeom>
          <a:ln>
            <a:solidFill>
              <a:srgbClr val="FF11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7" name="直線矢印コネクタ 26">
            <a:extLst>
              <a:ext uri="{FF2B5EF4-FFF2-40B4-BE49-F238E27FC236}">
                <a16:creationId xmlns:a16="http://schemas.microsoft.com/office/drawing/2014/main" id="{F37877CA-29FE-D403-FCCD-9315417D34DD}"/>
              </a:ext>
            </a:extLst>
          </p:cNvPr>
          <p:cNvCxnSpPr>
            <a:cxnSpLocks/>
            <a:endCxn id="21" idx="0"/>
          </p:cNvCxnSpPr>
          <p:nvPr/>
        </p:nvCxnSpPr>
        <p:spPr>
          <a:xfrm flipH="1">
            <a:off x="11045571" y="1748670"/>
            <a:ext cx="239851" cy="1126480"/>
          </a:xfrm>
          <a:prstGeom prst="straightConnector1">
            <a:avLst/>
          </a:prstGeom>
          <a:ln>
            <a:solidFill>
              <a:srgbClr val="FF1111"/>
            </a:solidFill>
            <a:tailEnd type="triangle"/>
          </a:ln>
        </p:spPr>
        <p:style>
          <a:lnRef idx="1">
            <a:schemeClr val="accent1"/>
          </a:lnRef>
          <a:fillRef idx="0">
            <a:schemeClr val="accent1"/>
          </a:fillRef>
          <a:effectRef idx="0">
            <a:schemeClr val="accent1"/>
          </a:effectRef>
          <a:fontRef idx="minor">
            <a:schemeClr val="tx1"/>
          </a:fontRef>
        </p:style>
      </p:cxnSp>
      <p:pic>
        <p:nvPicPr>
          <p:cNvPr id="28" name="図 27" descr="ダイアグラム&#10;&#10;自動的に生成された説明">
            <a:extLst>
              <a:ext uri="{FF2B5EF4-FFF2-40B4-BE49-F238E27FC236}">
                <a16:creationId xmlns:a16="http://schemas.microsoft.com/office/drawing/2014/main" id="{B8C27877-9659-CFED-9BD8-234EAAA62A5F}"/>
              </a:ext>
            </a:extLst>
          </p:cNvPr>
          <p:cNvPicPr>
            <a:picLocks noChangeAspect="1"/>
          </p:cNvPicPr>
          <p:nvPr/>
        </p:nvPicPr>
        <p:blipFill rotWithShape="1">
          <a:blip r:embed="rId5">
            <a:extLst>
              <a:ext uri="{28A0092B-C50C-407E-A947-70E740481C1C}">
                <a14:useLocalDpi xmlns:a14="http://schemas.microsoft.com/office/drawing/2010/main" val="0"/>
              </a:ext>
            </a:extLst>
          </a:blip>
          <a:srcRect l="18523" t="7630" r="23785" b="19935"/>
          <a:stretch/>
        </p:blipFill>
        <p:spPr>
          <a:xfrm>
            <a:off x="754299" y="3890080"/>
            <a:ext cx="3175488" cy="2884403"/>
          </a:xfrm>
          <a:prstGeom prst="rect">
            <a:avLst/>
          </a:prstGeom>
        </p:spPr>
      </p:pic>
      <p:sp>
        <p:nvSpPr>
          <p:cNvPr id="29" name="テキスト ボックス 28">
            <a:extLst>
              <a:ext uri="{FF2B5EF4-FFF2-40B4-BE49-F238E27FC236}">
                <a16:creationId xmlns:a16="http://schemas.microsoft.com/office/drawing/2014/main" id="{7DA5568A-77E3-ABFD-224B-5415EBB78F65}"/>
              </a:ext>
            </a:extLst>
          </p:cNvPr>
          <p:cNvSpPr txBox="1"/>
          <p:nvPr/>
        </p:nvSpPr>
        <p:spPr>
          <a:xfrm>
            <a:off x="4599095" y="4213579"/>
            <a:ext cx="2186478" cy="307777"/>
          </a:xfrm>
          <a:prstGeom prst="rect">
            <a:avLst/>
          </a:prstGeom>
          <a:noFill/>
        </p:spPr>
        <p:txBody>
          <a:bodyPr wrap="square" rtlCol="0">
            <a:spAutoFit/>
          </a:bodyPr>
          <a:lstStyle/>
          <a:p>
            <a:r>
              <a:rPr kumimoji="1" lang="ja-JP" altLang="en-US" sz="1400" dirty="0"/>
              <a:t>渦位 </a:t>
            </a:r>
            <a:r>
              <a:rPr kumimoji="1" lang="en-US" altLang="ja-JP" sz="1400" dirty="0"/>
              <a:t>(</a:t>
            </a:r>
            <a:r>
              <a:rPr kumimoji="1" lang="ja-JP" altLang="en-US" sz="1400" dirty="0"/>
              <a:t>色</a:t>
            </a:r>
            <a:r>
              <a:rPr kumimoji="1" lang="en-US" altLang="ja-JP" sz="1400" dirty="0"/>
              <a:t>)</a:t>
            </a:r>
            <a:r>
              <a:rPr kumimoji="1" lang="ja-JP" altLang="en-US" sz="1400" dirty="0"/>
              <a:t> と温位 </a:t>
            </a:r>
            <a:r>
              <a:rPr kumimoji="1" lang="en-US" altLang="ja-JP" sz="1400" dirty="0"/>
              <a:t>(</a:t>
            </a:r>
            <a:r>
              <a:rPr kumimoji="1" lang="ja-JP" altLang="en-US" sz="1400" dirty="0"/>
              <a:t>等値線</a:t>
            </a:r>
            <a:r>
              <a:rPr kumimoji="1" lang="en-US" altLang="ja-JP" sz="1400" dirty="0"/>
              <a:t>)</a:t>
            </a:r>
            <a:r>
              <a:rPr kumimoji="1" lang="ja-JP" altLang="en-US" sz="1400" dirty="0"/>
              <a:t> </a:t>
            </a: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7DCCC224-17D2-1830-F2EE-BD7AB36C1D1A}"/>
                  </a:ext>
                </a:extLst>
              </p:cNvPr>
              <p:cNvSpPr txBox="1"/>
              <p:nvPr/>
            </p:nvSpPr>
            <p:spPr>
              <a:xfrm>
                <a:off x="3073598" y="4071809"/>
                <a:ext cx="1392676" cy="141770"/>
              </a:xfrm>
              <a:prstGeom prst="rect">
                <a:avLst/>
              </a:prstGeom>
              <a:noFill/>
            </p:spPr>
            <p:txBody>
              <a:bodyPr wrap="square" lIns="0" tIns="0" rIns="0" bIns="0" rtlCol="0">
                <a:spAutoFit/>
              </a:bodyPr>
              <a:lstStyle/>
              <a:p>
                <a:r>
                  <a:rPr kumimoji="1" lang="en-US" altLang="ja-JP" sz="900" b="0" dirty="0"/>
                  <a:t>PV</a:t>
                </a:r>
                <a14:m>
                  <m:oMath xmlns:m="http://schemas.openxmlformats.org/officeDocument/2006/math">
                    <m:r>
                      <a:rPr kumimoji="1" lang="en-US" altLang="ja-JP" sz="900" b="0" i="0" smtClean="0">
                        <a:latin typeface="Cambria Math" panose="02040503050406030204" pitchFamily="18" charset="0"/>
                      </a:rPr>
                      <m:t> </m:t>
                    </m:r>
                    <m:r>
                      <m:rPr>
                        <m:nor/>
                      </m:rPr>
                      <a:rPr kumimoji="1" lang="en-US" altLang="ja-JP" sz="900" b="0" i="0" smtClean="0">
                        <a:latin typeface="Cambria Math" panose="02040503050406030204" pitchFamily="18" charset="0"/>
                      </a:rPr>
                      <m:t>[</m:t>
                    </m:r>
                    <m:r>
                      <m:rPr>
                        <m:nor/>
                      </m:rPr>
                      <a:rPr kumimoji="1" lang="en-US" altLang="ja-JP" sz="900" b="0" i="0" smtClean="0">
                        <a:latin typeface="Cambria Math" panose="02040503050406030204" pitchFamily="18" charset="0"/>
                      </a:rPr>
                      <m:t>K</m:t>
                    </m:r>
                    <m:r>
                      <m:rPr>
                        <m:nor/>
                      </m:rPr>
                      <a:rPr kumimoji="1" lang="en-US" altLang="ja-JP" sz="900" b="0" i="0" smtClean="0">
                        <a:latin typeface="Cambria Math" panose="02040503050406030204" pitchFamily="18" charset="0"/>
                      </a:rPr>
                      <m:t> </m:t>
                    </m:r>
                    <m:r>
                      <m:rPr>
                        <m:nor/>
                      </m:rPr>
                      <a:rPr kumimoji="1" lang="en-US" altLang="ja-JP" sz="900" b="0" i="0" smtClean="0">
                        <a:latin typeface="Cambria Math" panose="02040503050406030204" pitchFamily="18" charset="0"/>
                      </a:rPr>
                      <m:t>m</m:t>
                    </m:r>
                    <m:r>
                      <m:rPr>
                        <m:nor/>
                      </m:rPr>
                      <a:rPr kumimoji="1" lang="en-US" altLang="ja-JP" sz="900" b="0" i="0" smtClean="0">
                        <a:latin typeface="Cambria Math" panose="02040503050406030204" pitchFamily="18" charset="0"/>
                      </a:rPr>
                      <m:t> </m:t>
                    </m:r>
                    <m:r>
                      <m:rPr>
                        <m:nor/>
                      </m:rPr>
                      <a:rPr kumimoji="1" lang="en-US" altLang="ja-JP" sz="900" b="0" i="0" smtClean="0">
                        <a:latin typeface="Cambria Math" panose="02040503050406030204" pitchFamily="18" charset="0"/>
                      </a:rPr>
                      <m:t>k</m:t>
                    </m:r>
                    <m:sSup>
                      <m:sSupPr>
                        <m:ctrlPr>
                          <a:rPr kumimoji="1" lang="en-US" altLang="ja-JP" sz="900" b="0" i="1" smtClean="0">
                            <a:latin typeface="Cambria Math" panose="02040503050406030204" pitchFamily="18" charset="0"/>
                          </a:rPr>
                        </m:ctrlPr>
                      </m:sSupPr>
                      <m:e>
                        <m:r>
                          <m:rPr>
                            <m:nor/>
                          </m:rPr>
                          <a:rPr kumimoji="1" lang="en-US" altLang="ja-JP" sz="900" b="0" i="0" smtClean="0">
                            <a:latin typeface="Cambria Math" panose="02040503050406030204" pitchFamily="18" charset="0"/>
                          </a:rPr>
                          <m:t>g</m:t>
                        </m:r>
                      </m:e>
                      <m:sup>
                        <m:r>
                          <m:rPr>
                            <m:nor/>
                          </m:rPr>
                          <a:rPr kumimoji="1" lang="en-US" altLang="ja-JP" sz="900" b="0" i="0" smtClean="0">
                            <a:latin typeface="Cambria Math" panose="02040503050406030204" pitchFamily="18" charset="0"/>
                          </a:rPr>
                          <m:t>−</m:t>
                        </m:r>
                        <m:r>
                          <a:rPr kumimoji="1" lang="en-US" altLang="ja-JP" sz="900" b="0" i="1" smtClean="0">
                            <a:latin typeface="Cambria Math" panose="02040503050406030204" pitchFamily="18" charset="0"/>
                          </a:rPr>
                          <m:t>1</m:t>
                        </m:r>
                      </m:sup>
                    </m:sSup>
                    <m:sSup>
                      <m:sSupPr>
                        <m:ctrlPr>
                          <a:rPr kumimoji="1" lang="en-US" altLang="ja-JP" sz="900" b="0" i="1" smtClean="0">
                            <a:latin typeface="Cambria Math" panose="02040503050406030204" pitchFamily="18" charset="0"/>
                          </a:rPr>
                        </m:ctrlPr>
                      </m:sSupPr>
                      <m:e>
                        <m:r>
                          <m:rPr>
                            <m:nor/>
                          </m:rPr>
                          <a:rPr kumimoji="1" lang="en-US" altLang="ja-JP" sz="900" b="0" i="0" smtClean="0">
                            <a:latin typeface="Cambria Math" panose="02040503050406030204" pitchFamily="18" charset="0"/>
                          </a:rPr>
                          <m:t>s</m:t>
                        </m:r>
                      </m:e>
                      <m:sup>
                        <m:r>
                          <a:rPr kumimoji="1" lang="en-US" altLang="ja-JP" sz="900" b="0" i="1" smtClean="0">
                            <a:latin typeface="Cambria Math" panose="02040503050406030204" pitchFamily="18" charset="0"/>
                          </a:rPr>
                          <m:t>−1</m:t>
                        </m:r>
                      </m:sup>
                    </m:sSup>
                    <m:r>
                      <a:rPr kumimoji="1" lang="en-US" altLang="ja-JP" sz="900" b="0" i="1" smtClean="0">
                        <a:latin typeface="Cambria Math" panose="02040503050406030204" pitchFamily="18" charset="0"/>
                      </a:rPr>
                      <m:t>]</m:t>
                    </m:r>
                  </m:oMath>
                </a14:m>
                <a:endParaRPr kumimoji="1" lang="ja-JP" altLang="en-US" sz="700" dirty="0"/>
              </a:p>
            </p:txBody>
          </p:sp>
        </mc:Choice>
        <mc:Fallback xmlns="">
          <p:sp>
            <p:nvSpPr>
              <p:cNvPr id="30" name="テキスト ボックス 29">
                <a:extLst>
                  <a:ext uri="{FF2B5EF4-FFF2-40B4-BE49-F238E27FC236}">
                    <a16:creationId xmlns:a16="http://schemas.microsoft.com/office/drawing/2014/main" id="{7DCCC224-17D2-1830-F2EE-BD7AB36C1D1A}"/>
                  </a:ext>
                </a:extLst>
              </p:cNvPr>
              <p:cNvSpPr txBox="1">
                <a:spLocks noRot="1" noChangeAspect="1" noMove="1" noResize="1" noEditPoints="1" noAdjustHandles="1" noChangeArrowheads="1" noChangeShapeType="1" noTextEdit="1"/>
              </p:cNvSpPr>
              <p:nvPr/>
            </p:nvSpPr>
            <p:spPr>
              <a:xfrm>
                <a:off x="3073598" y="4071809"/>
                <a:ext cx="1392676" cy="141770"/>
              </a:xfrm>
              <a:prstGeom prst="rect">
                <a:avLst/>
              </a:prstGeom>
              <a:blipFill>
                <a:blip r:embed="rId6"/>
                <a:stretch>
                  <a:fillRect l="-5240" t="-26087" b="-52174"/>
                </a:stretch>
              </a:blipFill>
            </p:spPr>
            <p:txBody>
              <a:bodyPr/>
              <a:lstStyle/>
              <a:p>
                <a:r>
                  <a:rPr lang="ja-JP" altLang="en-US">
                    <a:noFill/>
                  </a:rPr>
                  <a:t> </a:t>
                </a:r>
              </a:p>
            </p:txBody>
          </p:sp>
        </mc:Fallback>
      </mc:AlternateContent>
      <p:sp>
        <p:nvSpPr>
          <p:cNvPr id="31" name="テキスト ボックス 30">
            <a:extLst>
              <a:ext uri="{FF2B5EF4-FFF2-40B4-BE49-F238E27FC236}">
                <a16:creationId xmlns:a16="http://schemas.microsoft.com/office/drawing/2014/main" id="{1DA1A7D2-F8C3-B0EE-E0CD-8057498FB166}"/>
              </a:ext>
            </a:extLst>
          </p:cNvPr>
          <p:cNvSpPr txBox="1"/>
          <p:nvPr/>
        </p:nvSpPr>
        <p:spPr>
          <a:xfrm>
            <a:off x="2790415" y="6580133"/>
            <a:ext cx="2788106" cy="261610"/>
          </a:xfrm>
          <a:prstGeom prst="rect">
            <a:avLst/>
          </a:prstGeom>
          <a:noFill/>
        </p:spPr>
        <p:txBody>
          <a:bodyPr wrap="square" rtlCol="0">
            <a:spAutoFit/>
          </a:bodyPr>
          <a:lstStyle/>
          <a:p>
            <a:r>
              <a:rPr kumimoji="1" lang="ja-JP" altLang="en-US" sz="1100" dirty="0"/>
              <a:t>南半球の緯度</a:t>
            </a:r>
            <a:r>
              <a:rPr kumimoji="1" lang="en-US" altLang="ja-JP" sz="1100" dirty="0"/>
              <a:t>-</a:t>
            </a:r>
            <a:r>
              <a:rPr kumimoji="1" lang="ja-JP" altLang="en-US" sz="1100" dirty="0"/>
              <a:t>高度断面</a:t>
            </a:r>
          </a:p>
        </p:txBody>
      </p:sp>
      <p:sp>
        <p:nvSpPr>
          <p:cNvPr id="32" name="楕円 31">
            <a:extLst>
              <a:ext uri="{FF2B5EF4-FFF2-40B4-BE49-F238E27FC236}">
                <a16:creationId xmlns:a16="http://schemas.microsoft.com/office/drawing/2014/main" id="{41CD8DB1-2CB6-42D9-C64B-CC4D7A856EF2}"/>
              </a:ext>
            </a:extLst>
          </p:cNvPr>
          <p:cNvSpPr/>
          <p:nvPr/>
        </p:nvSpPr>
        <p:spPr>
          <a:xfrm rot="21076551">
            <a:off x="1258079" y="5071425"/>
            <a:ext cx="262565" cy="6796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DE7B1C64-2D9D-F37D-9E48-12948146B4F5}"/>
              </a:ext>
            </a:extLst>
          </p:cNvPr>
          <p:cNvSpPr/>
          <p:nvPr/>
        </p:nvSpPr>
        <p:spPr>
          <a:xfrm rot="17571471">
            <a:off x="2085529" y="5385400"/>
            <a:ext cx="573064" cy="6897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FE62534D-BFEE-7E04-3657-E7F5BCDF6B72}"/>
              </a:ext>
            </a:extLst>
          </p:cNvPr>
          <p:cNvSpPr txBox="1"/>
          <p:nvPr/>
        </p:nvSpPr>
        <p:spPr>
          <a:xfrm>
            <a:off x="4346341" y="4736664"/>
            <a:ext cx="6877936" cy="1477328"/>
          </a:xfrm>
          <a:prstGeom prst="rect">
            <a:avLst/>
          </a:prstGeom>
          <a:noFill/>
        </p:spPr>
        <p:txBody>
          <a:bodyPr wrap="square">
            <a:spAutoFit/>
          </a:bodyPr>
          <a:lstStyle/>
          <a:p>
            <a:pPr marL="285750" indent="-285750">
              <a:buFont typeface="Wingdings" panose="05000000000000000000" pitchFamily="2" charset="2"/>
              <a:buChar char="u"/>
            </a:pPr>
            <a:r>
              <a:rPr kumimoji="1" lang="en-US" altLang="ja-JP" dirty="0"/>
              <a:t>exp1 (</a:t>
            </a:r>
            <a:r>
              <a:rPr kumimoji="1" lang="en-US" altLang="ja-JP" dirty="0" err="1"/>
              <a:t>Kashimura</a:t>
            </a:r>
            <a:r>
              <a:rPr kumimoji="1" lang="en-US" altLang="ja-JP" dirty="0"/>
              <a:t> et al. 2019</a:t>
            </a:r>
            <a:r>
              <a:rPr kumimoji="1" lang="ja-JP" altLang="en-US" dirty="0"/>
              <a:t> と同じ設定</a:t>
            </a:r>
            <a:r>
              <a:rPr kumimoji="1" lang="en-US" altLang="ja-JP" dirty="0"/>
              <a:t>) </a:t>
            </a:r>
            <a:r>
              <a:rPr kumimoji="1" lang="ja-JP" altLang="en-US" dirty="0"/>
              <a:t>の結果</a:t>
            </a:r>
            <a:endParaRPr kumimoji="1" lang="en-US" altLang="ja-JP" dirty="0"/>
          </a:p>
          <a:p>
            <a:pPr marL="742950" lvl="1" indent="-285750">
              <a:buFont typeface="Arial" panose="020B0604020202020204" pitchFamily="34" charset="0"/>
              <a:buChar char="•"/>
            </a:pPr>
            <a:r>
              <a:rPr kumimoji="1" lang="ja-JP" altLang="en-US" dirty="0"/>
              <a:t>渦位 </a:t>
            </a:r>
            <a:r>
              <a:rPr kumimoji="1" lang="en-US" altLang="ja-JP" dirty="0"/>
              <a:t>(</a:t>
            </a:r>
            <a:r>
              <a:rPr kumimoji="1" lang="ja-JP" altLang="en-US" dirty="0"/>
              <a:t>色</a:t>
            </a:r>
            <a:r>
              <a:rPr kumimoji="1" lang="en-US" altLang="ja-JP" dirty="0"/>
              <a:t>)</a:t>
            </a:r>
            <a:r>
              <a:rPr kumimoji="1" lang="ja-JP" altLang="en-US" dirty="0"/>
              <a:t> と温位 </a:t>
            </a:r>
            <a:r>
              <a:rPr kumimoji="1" lang="en-US" altLang="ja-JP" dirty="0"/>
              <a:t>(</a:t>
            </a:r>
            <a:r>
              <a:rPr kumimoji="1" lang="ja-JP" altLang="en-US" dirty="0"/>
              <a:t>等値線</a:t>
            </a:r>
            <a:r>
              <a:rPr kumimoji="1" lang="en-US" altLang="ja-JP" dirty="0"/>
              <a:t>) </a:t>
            </a:r>
            <a:r>
              <a:rPr kumimoji="1" lang="ja-JP" altLang="en-US" dirty="0"/>
              <a:t>の子午面分布</a:t>
            </a:r>
            <a:endParaRPr kumimoji="1" lang="en-US" altLang="ja-JP" dirty="0"/>
          </a:p>
          <a:p>
            <a:pPr marL="742950" lvl="1" indent="-285750">
              <a:buFont typeface="Arial" panose="020B0604020202020204" pitchFamily="34" charset="0"/>
              <a:buChar char="•"/>
            </a:pPr>
            <a:r>
              <a:rPr lang="ja-JP" altLang="en-US" dirty="0"/>
              <a:t>白くなっている領域は渦位が非常に小さい</a:t>
            </a:r>
            <a:endParaRPr lang="en-US" altLang="ja-JP" dirty="0"/>
          </a:p>
          <a:p>
            <a:pPr marL="742950" lvl="1" indent="-285750">
              <a:buFont typeface="Arial" panose="020B0604020202020204" pitchFamily="34" charset="0"/>
              <a:buChar char="•"/>
            </a:pPr>
            <a:r>
              <a:rPr kumimoji="1" lang="ja-JP" altLang="en-US" dirty="0"/>
              <a:t>赤丸の領域に</a:t>
            </a:r>
            <a:r>
              <a:rPr lang="ja-JP" altLang="en-US" dirty="0"/>
              <a:t>等温位線に沿った</a:t>
            </a:r>
            <a:r>
              <a:rPr kumimoji="1" lang="ja-JP" altLang="en-US" dirty="0"/>
              <a:t>負の渦位勾配が見られる</a:t>
            </a:r>
            <a:endParaRPr kumimoji="1" lang="en-US" altLang="ja-JP" dirty="0"/>
          </a:p>
          <a:p>
            <a:r>
              <a:rPr kumimoji="1" lang="ja-JP" altLang="en-US" dirty="0">
                <a:solidFill>
                  <a:srgbClr val="FF1111"/>
                </a:solidFill>
              </a:rPr>
              <a:t>                     </a:t>
            </a:r>
            <a:r>
              <a:rPr kumimoji="1" lang="ja-JP" altLang="en-US" u="sng" dirty="0">
                <a:solidFill>
                  <a:srgbClr val="FF1111"/>
                </a:solidFill>
              </a:rPr>
              <a:t>傾圧不安定は起こりうる</a:t>
            </a:r>
            <a:endParaRPr kumimoji="1" lang="en-US" altLang="ja-JP" u="sng" dirty="0">
              <a:solidFill>
                <a:srgbClr val="FF1111"/>
              </a:solidFill>
            </a:endParaRPr>
          </a:p>
        </p:txBody>
      </p:sp>
      <p:sp>
        <p:nvSpPr>
          <p:cNvPr id="35" name="矢印: 右 34">
            <a:extLst>
              <a:ext uri="{FF2B5EF4-FFF2-40B4-BE49-F238E27FC236}">
                <a16:creationId xmlns:a16="http://schemas.microsoft.com/office/drawing/2014/main" id="{8E9ECA12-4C55-39EB-C5BB-AB658E338CF1}"/>
              </a:ext>
            </a:extLst>
          </p:cNvPr>
          <p:cNvSpPr/>
          <p:nvPr/>
        </p:nvSpPr>
        <p:spPr>
          <a:xfrm>
            <a:off x="5118447" y="5870882"/>
            <a:ext cx="349081" cy="287880"/>
          </a:xfrm>
          <a:prstGeom prst="rightArrow">
            <a:avLst>
              <a:gd name="adj1" fmla="val 56617"/>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図形 42">
            <a:extLst>
              <a:ext uri="{FF2B5EF4-FFF2-40B4-BE49-F238E27FC236}">
                <a16:creationId xmlns:a16="http://schemas.microsoft.com/office/drawing/2014/main" id="{88948AF7-F2D7-A260-FC36-140575E401BE}"/>
              </a:ext>
            </a:extLst>
          </p:cNvPr>
          <p:cNvSpPr/>
          <p:nvPr/>
        </p:nvSpPr>
        <p:spPr>
          <a:xfrm>
            <a:off x="10858500" y="2228850"/>
            <a:ext cx="581025" cy="476250"/>
          </a:xfrm>
          <a:custGeom>
            <a:avLst/>
            <a:gdLst>
              <a:gd name="connsiteX0" fmla="*/ 0 w 581025"/>
              <a:gd name="connsiteY0" fmla="*/ 0 h 476250"/>
              <a:gd name="connsiteX1" fmla="*/ 180975 w 581025"/>
              <a:gd name="connsiteY1" fmla="*/ 342900 h 476250"/>
              <a:gd name="connsiteX2" fmla="*/ 581025 w 581025"/>
              <a:gd name="connsiteY2" fmla="*/ 476250 h 476250"/>
            </a:gdLst>
            <a:ahLst/>
            <a:cxnLst>
              <a:cxn ang="0">
                <a:pos x="connsiteX0" y="connsiteY0"/>
              </a:cxn>
              <a:cxn ang="0">
                <a:pos x="connsiteX1" y="connsiteY1"/>
              </a:cxn>
              <a:cxn ang="0">
                <a:pos x="connsiteX2" y="connsiteY2"/>
              </a:cxn>
            </a:cxnLst>
            <a:rect l="l" t="t" r="r" b="b"/>
            <a:pathLst>
              <a:path w="581025" h="476250">
                <a:moveTo>
                  <a:pt x="0" y="0"/>
                </a:moveTo>
                <a:cubicBezTo>
                  <a:pt x="42068" y="131762"/>
                  <a:pt x="84137" y="263525"/>
                  <a:pt x="180975" y="342900"/>
                </a:cubicBezTo>
                <a:cubicBezTo>
                  <a:pt x="277813" y="422275"/>
                  <a:pt x="429419" y="449262"/>
                  <a:pt x="581025" y="47625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4" name="フリーフォーム: 図形 43">
            <a:extLst>
              <a:ext uri="{FF2B5EF4-FFF2-40B4-BE49-F238E27FC236}">
                <a16:creationId xmlns:a16="http://schemas.microsoft.com/office/drawing/2014/main" id="{1BC59FFA-D570-4E13-CDC8-D32239399B78}"/>
              </a:ext>
            </a:extLst>
          </p:cNvPr>
          <p:cNvSpPr/>
          <p:nvPr/>
        </p:nvSpPr>
        <p:spPr>
          <a:xfrm>
            <a:off x="10467975" y="2247900"/>
            <a:ext cx="971550" cy="790575"/>
          </a:xfrm>
          <a:custGeom>
            <a:avLst/>
            <a:gdLst>
              <a:gd name="connsiteX0" fmla="*/ 0 w 971550"/>
              <a:gd name="connsiteY0" fmla="*/ 0 h 790575"/>
              <a:gd name="connsiteX1" fmla="*/ 171450 w 971550"/>
              <a:gd name="connsiteY1" fmla="*/ 485775 h 790575"/>
              <a:gd name="connsiteX2" fmla="*/ 971550 w 971550"/>
              <a:gd name="connsiteY2" fmla="*/ 790575 h 790575"/>
            </a:gdLst>
            <a:ahLst/>
            <a:cxnLst>
              <a:cxn ang="0">
                <a:pos x="connsiteX0" y="connsiteY0"/>
              </a:cxn>
              <a:cxn ang="0">
                <a:pos x="connsiteX1" y="connsiteY1"/>
              </a:cxn>
              <a:cxn ang="0">
                <a:pos x="connsiteX2" y="connsiteY2"/>
              </a:cxn>
            </a:cxnLst>
            <a:rect l="l" t="t" r="r" b="b"/>
            <a:pathLst>
              <a:path w="971550" h="790575">
                <a:moveTo>
                  <a:pt x="0" y="0"/>
                </a:moveTo>
                <a:cubicBezTo>
                  <a:pt x="4762" y="177006"/>
                  <a:pt x="9525" y="354013"/>
                  <a:pt x="171450" y="485775"/>
                </a:cubicBezTo>
                <a:cubicBezTo>
                  <a:pt x="333375" y="617537"/>
                  <a:pt x="652462" y="704056"/>
                  <a:pt x="971550" y="79057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D9781CF2-4841-465C-428F-492ABF169788}"/>
              </a:ext>
            </a:extLst>
          </p:cNvPr>
          <p:cNvSpPr/>
          <p:nvPr/>
        </p:nvSpPr>
        <p:spPr>
          <a:xfrm>
            <a:off x="10010775" y="2247900"/>
            <a:ext cx="1428750" cy="1028700"/>
          </a:xfrm>
          <a:custGeom>
            <a:avLst/>
            <a:gdLst>
              <a:gd name="connsiteX0" fmla="*/ 0 w 1428750"/>
              <a:gd name="connsiteY0" fmla="*/ 0 h 1028700"/>
              <a:gd name="connsiteX1" fmla="*/ 342900 w 1428750"/>
              <a:gd name="connsiteY1" fmla="*/ 657225 h 1028700"/>
              <a:gd name="connsiteX2" fmla="*/ 1428750 w 1428750"/>
              <a:gd name="connsiteY2" fmla="*/ 1028700 h 1028700"/>
            </a:gdLst>
            <a:ahLst/>
            <a:cxnLst>
              <a:cxn ang="0">
                <a:pos x="connsiteX0" y="connsiteY0"/>
              </a:cxn>
              <a:cxn ang="0">
                <a:pos x="connsiteX1" y="connsiteY1"/>
              </a:cxn>
              <a:cxn ang="0">
                <a:pos x="connsiteX2" y="connsiteY2"/>
              </a:cxn>
            </a:cxnLst>
            <a:rect l="l" t="t" r="r" b="b"/>
            <a:pathLst>
              <a:path w="1428750" h="1028700">
                <a:moveTo>
                  <a:pt x="0" y="0"/>
                </a:moveTo>
                <a:cubicBezTo>
                  <a:pt x="52387" y="242887"/>
                  <a:pt x="104775" y="485775"/>
                  <a:pt x="342900" y="657225"/>
                </a:cubicBezTo>
                <a:cubicBezTo>
                  <a:pt x="581025" y="828675"/>
                  <a:pt x="1004887" y="928687"/>
                  <a:pt x="1428750" y="10287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6518196B-2A47-C9CA-50E9-64FC8613EBB5}"/>
              </a:ext>
            </a:extLst>
          </p:cNvPr>
          <p:cNvSpPr/>
          <p:nvPr/>
        </p:nvSpPr>
        <p:spPr>
          <a:xfrm>
            <a:off x="9772650" y="2238375"/>
            <a:ext cx="1647825" cy="1271279"/>
          </a:xfrm>
          <a:custGeom>
            <a:avLst/>
            <a:gdLst>
              <a:gd name="connsiteX0" fmla="*/ 0 w 1647825"/>
              <a:gd name="connsiteY0" fmla="*/ 0 h 1271279"/>
              <a:gd name="connsiteX1" fmla="*/ 352425 w 1647825"/>
              <a:gd name="connsiteY1" fmla="*/ 1076325 h 1271279"/>
              <a:gd name="connsiteX2" fmla="*/ 1647825 w 1647825"/>
              <a:gd name="connsiteY2" fmla="*/ 1266825 h 1271279"/>
            </a:gdLst>
            <a:ahLst/>
            <a:cxnLst>
              <a:cxn ang="0">
                <a:pos x="connsiteX0" y="connsiteY0"/>
              </a:cxn>
              <a:cxn ang="0">
                <a:pos x="connsiteX1" y="connsiteY1"/>
              </a:cxn>
              <a:cxn ang="0">
                <a:pos x="connsiteX2" y="connsiteY2"/>
              </a:cxn>
            </a:cxnLst>
            <a:rect l="l" t="t" r="r" b="b"/>
            <a:pathLst>
              <a:path w="1647825" h="1271279">
                <a:moveTo>
                  <a:pt x="0" y="0"/>
                </a:moveTo>
                <a:cubicBezTo>
                  <a:pt x="38894" y="432594"/>
                  <a:pt x="77788" y="865188"/>
                  <a:pt x="352425" y="1076325"/>
                </a:cubicBezTo>
                <a:cubicBezTo>
                  <a:pt x="627063" y="1287463"/>
                  <a:pt x="1137444" y="1277144"/>
                  <a:pt x="1647825" y="126682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7" name="フリーフォーム: 図形 46">
            <a:extLst>
              <a:ext uri="{FF2B5EF4-FFF2-40B4-BE49-F238E27FC236}">
                <a16:creationId xmlns:a16="http://schemas.microsoft.com/office/drawing/2014/main" id="{C8F4CC50-F33E-0F13-3FDC-8F7CD563877B}"/>
              </a:ext>
            </a:extLst>
          </p:cNvPr>
          <p:cNvSpPr/>
          <p:nvPr/>
        </p:nvSpPr>
        <p:spPr>
          <a:xfrm>
            <a:off x="9601200" y="2514600"/>
            <a:ext cx="1838325" cy="1195257"/>
          </a:xfrm>
          <a:custGeom>
            <a:avLst/>
            <a:gdLst>
              <a:gd name="connsiteX0" fmla="*/ 0 w 1838325"/>
              <a:gd name="connsiteY0" fmla="*/ 0 h 1195257"/>
              <a:gd name="connsiteX1" fmla="*/ 361950 w 1838325"/>
              <a:gd name="connsiteY1" fmla="*/ 1028700 h 1195257"/>
              <a:gd name="connsiteX2" fmla="*/ 1838325 w 1838325"/>
              <a:gd name="connsiteY2" fmla="*/ 1181100 h 1195257"/>
            </a:gdLst>
            <a:ahLst/>
            <a:cxnLst>
              <a:cxn ang="0">
                <a:pos x="connsiteX0" y="connsiteY0"/>
              </a:cxn>
              <a:cxn ang="0">
                <a:pos x="connsiteX1" y="connsiteY1"/>
              </a:cxn>
              <a:cxn ang="0">
                <a:pos x="connsiteX2" y="connsiteY2"/>
              </a:cxn>
            </a:cxnLst>
            <a:rect l="l" t="t" r="r" b="b"/>
            <a:pathLst>
              <a:path w="1838325" h="1195257">
                <a:moveTo>
                  <a:pt x="0" y="0"/>
                </a:moveTo>
                <a:cubicBezTo>
                  <a:pt x="27781" y="415925"/>
                  <a:pt x="55563" y="831850"/>
                  <a:pt x="361950" y="1028700"/>
                </a:cubicBezTo>
                <a:cubicBezTo>
                  <a:pt x="668338" y="1225550"/>
                  <a:pt x="1253331" y="1203325"/>
                  <a:pt x="1838325" y="11811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99BE8C0-6D74-E1F4-13BF-E3222E3F9A84}"/>
              </a:ext>
            </a:extLst>
          </p:cNvPr>
          <p:cNvSpPr>
            <a:spLocks noGrp="1"/>
          </p:cNvSpPr>
          <p:nvPr>
            <p:ph type="title"/>
          </p:nvPr>
        </p:nvSpPr>
        <p:spPr>
          <a:xfrm>
            <a:off x="0" y="0"/>
            <a:ext cx="9098973" cy="781050"/>
          </a:xfrm>
        </p:spPr>
        <p:txBody>
          <a:bodyPr/>
          <a:lstStyle/>
          <a:p>
            <a:r>
              <a:rPr lang="ja-JP" altLang="en-US" dirty="0"/>
              <a:t>６</a:t>
            </a:r>
            <a:r>
              <a:rPr lang="en-US" altLang="ja-JP" dirty="0"/>
              <a:t>.</a:t>
            </a:r>
            <a:r>
              <a:rPr lang="ja-JP" altLang="en-US" dirty="0"/>
              <a:t> 結果 </a:t>
            </a:r>
            <a:r>
              <a:rPr lang="en-US" altLang="ja-JP" dirty="0"/>
              <a:t>–</a:t>
            </a:r>
            <a:r>
              <a:rPr lang="ja-JP" altLang="en-US" dirty="0"/>
              <a:t> 渦位 </a:t>
            </a:r>
            <a:r>
              <a:rPr lang="en-US" altLang="ja-JP" dirty="0"/>
              <a:t>–</a:t>
            </a:r>
            <a:endParaRPr kumimoji="1" lang="ja-JP" altLang="en-US" dirty="0"/>
          </a:p>
        </p:txBody>
      </p:sp>
    </p:spTree>
    <p:extLst>
      <p:ext uri="{BB962C8B-B14F-4D97-AF65-F5344CB8AC3E}">
        <p14:creationId xmlns:p14="http://schemas.microsoft.com/office/powerpoint/2010/main" val="26767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fade">
                                      <p:cBhvr>
                                        <p:cTn id="7" dur="500"/>
                                        <p:tgtEl>
                                          <p:spTgt spid="6">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xEl>
                                              <p:pRg st="0" end="0"/>
                                            </p:txEl>
                                          </p:spTgt>
                                        </p:tgtEl>
                                        <p:attrNameLst>
                                          <p:attrName>style.visibility</p:attrName>
                                        </p:attrNameLst>
                                      </p:cBhvr>
                                      <p:to>
                                        <p:strVal val="visible"/>
                                      </p:to>
                                    </p:set>
                                    <p:animEffect transition="in" filter="fade">
                                      <p:cBhvr>
                                        <p:cTn id="42" dur="500"/>
                                        <p:tgtEl>
                                          <p:spTgt spid="34">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xEl>
                                              <p:pRg st="1" end="1"/>
                                            </p:txEl>
                                          </p:spTgt>
                                        </p:tgtEl>
                                        <p:attrNameLst>
                                          <p:attrName>style.visibility</p:attrName>
                                        </p:attrNameLst>
                                      </p:cBhvr>
                                      <p:to>
                                        <p:strVal val="visible"/>
                                      </p:to>
                                    </p:set>
                                    <p:animEffect transition="in" filter="fade">
                                      <p:cBhvr>
                                        <p:cTn id="45" dur="500"/>
                                        <p:tgtEl>
                                          <p:spTgt spid="34">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4">
                                            <p:txEl>
                                              <p:pRg st="2" end="2"/>
                                            </p:txEl>
                                          </p:spTgt>
                                        </p:tgtEl>
                                        <p:attrNameLst>
                                          <p:attrName>style.visibility</p:attrName>
                                        </p:attrNameLst>
                                      </p:cBhvr>
                                      <p:to>
                                        <p:strVal val="visible"/>
                                      </p:to>
                                    </p:set>
                                    <p:animEffect transition="in" filter="fade">
                                      <p:cBhvr>
                                        <p:cTn id="48" dur="500"/>
                                        <p:tgtEl>
                                          <p:spTgt spid="34">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xEl>
                                              <p:pRg st="3" end="3"/>
                                            </p:txEl>
                                          </p:spTgt>
                                        </p:tgtEl>
                                        <p:attrNameLst>
                                          <p:attrName>style.visibility</p:attrName>
                                        </p:attrNameLst>
                                      </p:cBhvr>
                                      <p:to>
                                        <p:strVal val="visible"/>
                                      </p:to>
                                    </p:set>
                                    <p:animEffect transition="in" filter="fade">
                                      <p:cBhvr>
                                        <p:cTn id="51" dur="500"/>
                                        <p:tgtEl>
                                          <p:spTgt spid="34">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4">
                                            <p:txEl>
                                              <p:pRg st="4" end="4"/>
                                            </p:txEl>
                                          </p:spTgt>
                                        </p:tgtEl>
                                        <p:attrNameLst>
                                          <p:attrName>style.visibility</p:attrName>
                                        </p:attrNameLst>
                                      </p:cBhvr>
                                      <p:to>
                                        <p:strVal val="visible"/>
                                      </p:to>
                                    </p:set>
                                    <p:animEffect transition="in" filter="fade">
                                      <p:cBhvr>
                                        <p:cTn id="56" dur="500"/>
                                        <p:tgtEl>
                                          <p:spTgt spid="34">
                                            <p:txEl>
                                              <p:pRg st="4" end="4"/>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9" grpId="0"/>
      <p:bldP spid="30" grpId="0"/>
      <p:bldP spid="31" grpId="0"/>
      <p:bldP spid="32" grpId="0" animBg="1"/>
      <p:bldP spid="33" grpId="0" animBg="1"/>
      <p:bldP spid="34" grpId="0"/>
      <p:bldP spid="35" grpId="0" animBg="1"/>
    </p:bld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TM02892315[[fn=ウィスプ]]</Template>
  <TotalTime>5262</TotalTime>
  <Words>3151</Words>
  <Application>Microsoft Office PowerPoint</Application>
  <PresentationFormat>ワイド画面</PresentationFormat>
  <Paragraphs>368</Paragraphs>
  <Slides>15</Slides>
  <Notes>13</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15</vt:i4>
      </vt:variant>
    </vt:vector>
  </HeadingPairs>
  <TitlesOfParts>
    <vt:vector size="25" baseType="lpstr">
      <vt:lpstr>-apple-system</vt:lpstr>
      <vt:lpstr>游ゴシック</vt:lpstr>
      <vt:lpstr>Arial</vt:lpstr>
      <vt:lpstr>Calibri</vt:lpstr>
      <vt:lpstr>Calibri Light</vt:lpstr>
      <vt:lpstr>Cambria Math</vt:lpstr>
      <vt:lpstr>Wingdings</vt:lpstr>
      <vt:lpstr>Wingdings 2</vt:lpstr>
      <vt:lpstr>HDOfficeLightV0</vt:lpstr>
      <vt:lpstr>1_HDOfficeLightV0</vt:lpstr>
      <vt:lpstr>金星大気大循環モデルにおける静的安定度の傾圧不安定への影響</vt:lpstr>
      <vt:lpstr>PowerPoint プレゼンテーション</vt:lpstr>
      <vt:lpstr>２. 低安定度層</vt:lpstr>
      <vt:lpstr>３. 研究の背景</vt:lpstr>
      <vt:lpstr>PowerPoint プレゼンテーション</vt:lpstr>
      <vt:lpstr>５. 数値モデル : AFES-Venus</vt:lpstr>
      <vt:lpstr>６. 結果 – 実現された安定度 –</vt:lpstr>
      <vt:lpstr>６. 結果 – 東西風 –</vt:lpstr>
      <vt:lpstr>６. 結果 – 渦位 –</vt:lpstr>
      <vt:lpstr>６. 結果 – 渦位 –</vt:lpstr>
      <vt:lpstr>６. 結果 – 渦熱輸送 –</vt:lpstr>
      <vt:lpstr>６. 結果 – 渦熱輸送 –</vt:lpstr>
      <vt:lpstr>６. 結果 – 質量流線関数 –</vt:lpstr>
      <vt:lpstr>７. まとめ</vt:lpstr>
      <vt:lpstr>付録. 数値モデル : AFES-Venus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金星大気大循環モデルにおける安定度の傾圧不安定への影響</dc:title>
  <dc:creator>岡田 陸</dc:creator>
  <cp:lastModifiedBy>岡田 陸</cp:lastModifiedBy>
  <cp:revision>1</cp:revision>
  <dcterms:created xsi:type="dcterms:W3CDTF">2023-01-09T00:55:25Z</dcterms:created>
  <dcterms:modified xsi:type="dcterms:W3CDTF">2023-02-17T03:58:35Z</dcterms:modified>
</cp:coreProperties>
</file>