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70" r:id="rId10"/>
    <p:sldId id="260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3" autoAdjust="0"/>
    <p:restoredTop sz="94660"/>
  </p:normalViewPr>
  <p:slideViewPr>
    <p:cSldViewPr snapToGrid="0">
      <p:cViewPr varScale="1">
        <p:scale>
          <a:sx n="79" d="100"/>
          <a:sy n="79" d="100"/>
        </p:scale>
        <p:origin x="76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DBC6-4B94-4D29-AFB2-89B6B022823B}" type="datetimeFigureOut">
              <a:rPr kumimoji="1" lang="ja-JP" altLang="en-US" smtClean="0"/>
              <a:t>2021/3/2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2869-950F-49FB-9F51-A40C2831F0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865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DBC6-4B94-4D29-AFB2-89B6B022823B}" type="datetimeFigureOut">
              <a:rPr kumimoji="1" lang="ja-JP" altLang="en-US" smtClean="0"/>
              <a:t>2021/3/2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2869-950F-49FB-9F51-A40C2831F0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17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DBC6-4B94-4D29-AFB2-89B6B022823B}" type="datetimeFigureOut">
              <a:rPr kumimoji="1" lang="ja-JP" altLang="en-US" smtClean="0"/>
              <a:t>2021/3/2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2869-950F-49FB-9F51-A40C2831F0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37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DBC6-4B94-4D29-AFB2-89B6B022823B}" type="datetimeFigureOut">
              <a:rPr kumimoji="1" lang="ja-JP" altLang="en-US" smtClean="0"/>
              <a:t>2021/3/2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2869-950F-49FB-9F51-A40C2831F0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78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DBC6-4B94-4D29-AFB2-89B6B022823B}" type="datetimeFigureOut">
              <a:rPr kumimoji="1" lang="ja-JP" altLang="en-US" smtClean="0"/>
              <a:t>2021/3/2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2869-950F-49FB-9F51-A40C2831F0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8921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DBC6-4B94-4D29-AFB2-89B6B022823B}" type="datetimeFigureOut">
              <a:rPr kumimoji="1" lang="ja-JP" altLang="en-US" smtClean="0"/>
              <a:t>2021/3/2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2869-950F-49FB-9F51-A40C2831F0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090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DBC6-4B94-4D29-AFB2-89B6B022823B}" type="datetimeFigureOut">
              <a:rPr kumimoji="1" lang="ja-JP" altLang="en-US" smtClean="0"/>
              <a:t>2021/3/2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2869-950F-49FB-9F51-A40C2831F0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163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DBC6-4B94-4D29-AFB2-89B6B022823B}" type="datetimeFigureOut">
              <a:rPr kumimoji="1" lang="ja-JP" altLang="en-US" smtClean="0"/>
              <a:t>2021/3/2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2869-950F-49FB-9F51-A40C2831F0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171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DBC6-4B94-4D29-AFB2-89B6B022823B}" type="datetimeFigureOut">
              <a:rPr kumimoji="1" lang="ja-JP" altLang="en-US" smtClean="0"/>
              <a:t>2021/3/2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2869-950F-49FB-9F51-A40C2831F0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457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DBC6-4B94-4D29-AFB2-89B6B022823B}" type="datetimeFigureOut">
              <a:rPr kumimoji="1" lang="ja-JP" altLang="en-US" smtClean="0"/>
              <a:t>2021/3/2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2869-950F-49FB-9F51-A40C2831F0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3858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DBC6-4B94-4D29-AFB2-89B6B022823B}" type="datetimeFigureOut">
              <a:rPr kumimoji="1" lang="ja-JP" altLang="en-US" smtClean="0"/>
              <a:t>2021/3/2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2869-950F-49FB-9F51-A40C2831F0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80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DDBC6-4B94-4D29-AFB2-89B6B022823B}" type="datetimeFigureOut">
              <a:rPr kumimoji="1" lang="ja-JP" altLang="en-US" smtClean="0"/>
              <a:t>2021/3/2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32869-950F-49FB-9F51-A40C2831F0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57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obaxterm.mobatek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err="1" smtClean="0"/>
              <a:t>MobaXTerm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の利用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113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itpass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サーバへのログイン 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MobaXTerm</a:t>
            </a:r>
            <a:r>
              <a:rPr kumimoji="1" lang="en-US" altLang="ja-JP" dirty="0" smtClean="0"/>
              <a:t> </a:t>
            </a:r>
            <a:r>
              <a:rPr lang="ja-JP" altLang="en-US" dirty="0" smtClean="0"/>
              <a:t>の画面の</a:t>
            </a:r>
            <a:r>
              <a:rPr kumimoji="1" lang="en-US" altLang="ja-JP" dirty="0" smtClean="0"/>
              <a:t>[Session] </a:t>
            </a:r>
            <a:r>
              <a:rPr kumimoji="1" lang="ja-JP" altLang="en-US" dirty="0" smtClean="0"/>
              <a:t>をクリック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511" y="1825625"/>
            <a:ext cx="5208538" cy="3112930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6256116" y="2080261"/>
            <a:ext cx="381096" cy="3351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539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itpass</a:t>
            </a:r>
            <a:r>
              <a:rPr lang="en-US" altLang="ja-JP" dirty="0"/>
              <a:t> </a:t>
            </a:r>
            <a:r>
              <a:rPr lang="ja-JP" altLang="en-US" dirty="0"/>
              <a:t>サーバへのログイン </a:t>
            </a:r>
            <a:r>
              <a:rPr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ja-JP" altLang="en-US" dirty="0"/>
              <a:t>表示されたウィンドウの</a:t>
            </a:r>
            <a:r>
              <a:rPr lang="en-US" altLang="ja-JP" dirty="0"/>
              <a:t>[SSH] </a:t>
            </a:r>
            <a:r>
              <a:rPr lang="ja-JP" altLang="en-US" dirty="0"/>
              <a:t>をクリック</a:t>
            </a:r>
          </a:p>
          <a:p>
            <a:r>
              <a:rPr lang="en-US" altLang="ja-JP" dirty="0"/>
              <a:t>[Advanced SSH settings] </a:t>
            </a:r>
            <a:r>
              <a:rPr lang="ja-JP" altLang="en-US" dirty="0"/>
              <a:t>をクリック</a:t>
            </a:r>
          </a:p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825625"/>
            <a:ext cx="5921045" cy="3951808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6256441" y="2109048"/>
            <a:ext cx="381096" cy="3351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222999" y="3386667"/>
            <a:ext cx="1278467" cy="2590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3685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itpass</a:t>
            </a:r>
            <a:r>
              <a:rPr lang="en-US" altLang="ja-JP" dirty="0"/>
              <a:t> </a:t>
            </a:r>
            <a:r>
              <a:rPr lang="ja-JP" altLang="en-US" dirty="0"/>
              <a:t>サーバへのログイン </a:t>
            </a:r>
            <a:r>
              <a:rPr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ja-JP" dirty="0" smtClean="0"/>
              <a:t>[Remote host] </a:t>
            </a:r>
            <a:r>
              <a:rPr lang="ja-JP" altLang="en-US" dirty="0" smtClean="0"/>
              <a:t>を入力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ここでは</a:t>
            </a:r>
            <a:r>
              <a:rPr lang="en-US" altLang="ja-JP" dirty="0" smtClean="0"/>
              <a:t>, </a:t>
            </a:r>
          </a:p>
          <a:p>
            <a:pPr marL="457200" lvl="1" indent="0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itpass.scitec.kobe-u.ac.jp</a:t>
            </a:r>
          </a:p>
          <a:p>
            <a:pPr marL="457200" lvl="1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</a:t>
            </a:r>
            <a:r>
              <a:rPr lang="ja-JP" altLang="en-US" dirty="0" smtClean="0"/>
              <a:t>と入力</a:t>
            </a:r>
            <a:endParaRPr lang="en-US" altLang="ja-JP" dirty="0" smtClean="0"/>
          </a:p>
          <a:p>
            <a:r>
              <a:rPr lang="en-US" altLang="ja-JP" dirty="0" smtClean="0"/>
              <a:t>[Use private key] </a:t>
            </a:r>
            <a:r>
              <a:rPr lang="ja-JP" altLang="en-US" dirty="0" err="1" smtClean="0"/>
              <a:t>で保</a:t>
            </a:r>
            <a:r>
              <a:rPr lang="ja-JP" altLang="en-US" dirty="0" smtClean="0"/>
              <a:t>存した秘密鍵のファイル </a:t>
            </a:r>
            <a:r>
              <a:rPr lang="en-US" altLang="ja-JP" dirty="0" smtClean="0"/>
              <a:t>(</a:t>
            </a:r>
            <a:r>
              <a:rPr lang="en-US" altLang="ja-JP" smtClean="0"/>
              <a:t>id_rsa) </a:t>
            </a:r>
            <a:r>
              <a:rPr lang="ja-JP" altLang="en-US" dirty="0" smtClean="0"/>
              <a:t>を指定</a:t>
            </a:r>
            <a:endParaRPr lang="en-US" altLang="ja-JP" dirty="0" smtClean="0"/>
          </a:p>
          <a:p>
            <a:r>
              <a:rPr kumimoji="1" lang="en-US" altLang="ja-JP" dirty="0" smtClean="0"/>
              <a:t>[OK] </a:t>
            </a:r>
            <a:r>
              <a:rPr kumimoji="1" lang="ja-JP" altLang="en-US" dirty="0" smtClean="0"/>
              <a:t>をクリック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825625"/>
            <a:ext cx="5921045" cy="395180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7137399" y="2952327"/>
            <a:ext cx="840741" cy="1794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739888" y="4624917"/>
            <a:ext cx="2301242" cy="1756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996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itpass</a:t>
            </a:r>
            <a:r>
              <a:rPr lang="en-US" altLang="ja-JP" dirty="0"/>
              <a:t> </a:t>
            </a:r>
            <a:r>
              <a:rPr lang="ja-JP" altLang="en-US" dirty="0"/>
              <a:t>サーバへのログイン </a:t>
            </a:r>
            <a:r>
              <a:rPr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en-US" altLang="ja-JP" dirty="0" smtClean="0"/>
              <a:t>[itpass.scitec.kobe-u.ac.jp] </a:t>
            </a:r>
            <a:r>
              <a:rPr kumimoji="1" lang="ja-JP" altLang="en-US" dirty="0" smtClean="0"/>
              <a:t>を</a:t>
            </a:r>
            <a:r>
              <a:rPr lang="ja-JP" altLang="en-US" dirty="0" smtClean="0"/>
              <a:t>ダブルクリック</a:t>
            </a:r>
            <a:r>
              <a:rPr lang="en-US" altLang="ja-JP" dirty="0" smtClean="0"/>
              <a:t>.</a:t>
            </a:r>
          </a:p>
          <a:p>
            <a:r>
              <a:rPr kumimoji="1" lang="en-US" altLang="ja-JP" dirty="0" smtClean="0"/>
              <a:t>[login as] </a:t>
            </a:r>
            <a:r>
              <a:rPr kumimoji="1" lang="ja-JP" altLang="en-US" dirty="0" smtClean="0"/>
              <a:t>にアカウント名を入力</a:t>
            </a:r>
            <a:r>
              <a:rPr lang="ja-JP" altLang="en-US" dirty="0" smtClean="0"/>
              <a:t>し</a:t>
            </a:r>
            <a:r>
              <a:rPr lang="en-US" altLang="ja-JP" dirty="0" smtClean="0"/>
              <a:t>, </a:t>
            </a:r>
            <a:r>
              <a:rPr lang="ja-JP" altLang="en-US" smtClean="0"/>
              <a:t>その後にパスフレーズを入力する</a:t>
            </a:r>
            <a:r>
              <a:rPr lang="ja-JP" altLang="en-US" dirty="0" smtClean="0"/>
              <a:t>とログインできる</a:t>
            </a:r>
            <a:r>
              <a:rPr lang="en-US" altLang="ja-JP" dirty="0" smtClean="0"/>
              <a:t>.</a:t>
            </a:r>
            <a:endParaRPr kumimoji="1" lang="en-US" altLang="ja-JP" dirty="0" smtClean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6172200" y="1825625"/>
            <a:ext cx="4334098" cy="2581408"/>
            <a:chOff x="6096000" y="1604453"/>
            <a:chExt cx="4334098" cy="2581408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0" y="1604453"/>
              <a:ext cx="4334098" cy="2581408"/>
            </a:xfrm>
            <a:prstGeom prst="rect">
              <a:avLst/>
            </a:prstGeom>
          </p:spPr>
        </p:pic>
        <p:sp>
          <p:nvSpPr>
            <p:cNvPr id="6" name="正方形/長方形 5"/>
            <p:cNvSpPr/>
            <p:nvPr/>
          </p:nvSpPr>
          <p:spPr>
            <a:xfrm>
              <a:off x="6298325" y="2312364"/>
              <a:ext cx="775138" cy="12603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453" y="4099626"/>
            <a:ext cx="4334098" cy="259728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992211" y="632757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ログイン</a:t>
            </a:r>
            <a:r>
              <a:rPr lang="ja-JP" altLang="en-US" dirty="0"/>
              <a:t>後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33372" y="391496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ログイン前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68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MobaXTerm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のインストール 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hlinkClick r:id="rId2"/>
              </a:rPr>
              <a:t>https://mobaxterm.mobatek.net/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 </a:t>
            </a:r>
            <a:r>
              <a:rPr lang="en-US" altLang="ja-JP" dirty="0" smtClean="0">
                <a:solidFill>
                  <a:srgbClr val="FF0000"/>
                </a:solidFill>
              </a:rPr>
              <a:t>“GET MOBAXTERM NOW”</a:t>
            </a:r>
            <a:r>
              <a:rPr lang="en-US" altLang="ja-JP" dirty="0" smtClean="0"/>
              <a:t> </a:t>
            </a:r>
            <a:r>
              <a:rPr lang="ja-JP" altLang="en-US" dirty="0" smtClean="0"/>
              <a:t>からダウンロード</a:t>
            </a:r>
            <a:r>
              <a:rPr lang="en-US" altLang="ja-JP" dirty="0" smtClean="0"/>
              <a:t>.</a:t>
            </a:r>
          </a:p>
          <a:p>
            <a:pPr lvl="1"/>
            <a:r>
              <a:rPr kumimoji="1" lang="en-US" altLang="ja-JP" dirty="0" smtClean="0"/>
              <a:t>“Home Edition” </a:t>
            </a:r>
            <a:r>
              <a:rPr kumimoji="1" lang="ja-JP" altLang="en-US" dirty="0" smtClean="0"/>
              <a:t>で十分</a:t>
            </a:r>
            <a:r>
              <a:rPr kumimoji="1" lang="en-US" altLang="ja-JP" dirty="0" smtClean="0"/>
              <a:t>.</a:t>
            </a:r>
          </a:p>
          <a:p>
            <a:pPr lvl="1"/>
            <a:r>
              <a:rPr lang="en-US" altLang="ja-JP" dirty="0" smtClean="0"/>
              <a:t>“Installer Edition” </a:t>
            </a:r>
            <a:r>
              <a:rPr lang="ja-JP" altLang="en-US" dirty="0" smtClean="0"/>
              <a:t>が便利だろう</a:t>
            </a:r>
            <a:r>
              <a:rPr lang="en-US" altLang="ja-JP" dirty="0" smtClean="0"/>
              <a:t>.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93" y="4025783"/>
            <a:ext cx="3657788" cy="228611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6220" y="4025783"/>
            <a:ext cx="3657788" cy="228611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212" y="4025783"/>
            <a:ext cx="3657788" cy="228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42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MobaXTerm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のインストール </a:t>
            </a:r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ダウンロード</a:t>
            </a:r>
            <a:r>
              <a:rPr lang="ja-JP" altLang="en-US" dirty="0" smtClean="0"/>
              <a:t>したファイルをダブルクリックして </a:t>
            </a:r>
            <a:r>
              <a:rPr lang="en-US" altLang="ja-JP" dirty="0" err="1" smtClean="0"/>
              <a:t>MobaXTerm</a:t>
            </a:r>
            <a:r>
              <a:rPr lang="en-US" altLang="ja-JP" dirty="0" smtClean="0"/>
              <a:t> </a:t>
            </a:r>
            <a:r>
              <a:rPr lang="ja-JP" altLang="en-US" dirty="0" smtClean="0"/>
              <a:t>をインストールする</a:t>
            </a:r>
            <a:r>
              <a:rPr lang="en-US" altLang="ja-JP" dirty="0" smtClean="0"/>
              <a:t>.</a:t>
            </a:r>
          </a:p>
          <a:p>
            <a:r>
              <a:rPr lang="ja-JP" altLang="en-US" dirty="0"/>
              <a:t>特別</a:t>
            </a:r>
            <a:r>
              <a:rPr lang="ja-JP" altLang="en-US" dirty="0" smtClean="0"/>
              <a:t>な</a:t>
            </a:r>
            <a:r>
              <a:rPr lang="ja-JP" altLang="en-US" dirty="0"/>
              <a:t>指定</a:t>
            </a:r>
            <a:r>
              <a:rPr lang="ja-JP" altLang="en-US" dirty="0" smtClean="0"/>
              <a:t>は必要ない</a:t>
            </a:r>
            <a:r>
              <a:rPr lang="en-US" altLang="ja-JP" dirty="0" smtClean="0"/>
              <a:t>. </a:t>
            </a:r>
            <a:r>
              <a:rPr lang="ja-JP" altLang="en-US" dirty="0" smtClean="0"/>
              <a:t>素直にインストールすればよい</a:t>
            </a:r>
            <a:r>
              <a:rPr lang="en-US" altLang="ja-JP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3384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MobaXTerm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の起動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ja-JP" altLang="en-US" dirty="0" smtClean="0"/>
              <a:t>起動後のウィンドウ</a:t>
            </a:r>
            <a:r>
              <a:rPr kumimoji="1" lang="ja-JP" altLang="en-US" dirty="0" smtClean="0"/>
              <a:t>は右図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825625"/>
            <a:ext cx="5208538" cy="311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10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ssh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鍵の生成 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ja-JP" dirty="0" smtClean="0"/>
              <a:t>[Tools</a:t>
            </a:r>
            <a:r>
              <a:rPr lang="en-US" altLang="ja-JP" dirty="0"/>
              <a:t>]</a:t>
            </a:r>
            <a:r>
              <a:rPr lang="en-US" altLang="ja-JP" dirty="0" smtClean="0"/>
              <a:t> </a:t>
            </a:r>
            <a:r>
              <a:rPr lang="ja-JP" altLang="en-US" dirty="0" smtClean="0"/>
              <a:t>→ </a:t>
            </a:r>
            <a:r>
              <a:rPr lang="en-US" altLang="ja-JP" dirty="0"/>
              <a:t>[</a:t>
            </a:r>
            <a:r>
              <a:rPr lang="en-US" altLang="ja-JP" dirty="0" err="1" smtClean="0"/>
              <a:t>MobaKeyGen</a:t>
            </a:r>
            <a:r>
              <a:rPr lang="en-US" altLang="ja-JP" dirty="0" smtClean="0"/>
              <a:t> (SSH Key generator)]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825625"/>
            <a:ext cx="5197107" cy="309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45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ssh</a:t>
            </a:r>
            <a:r>
              <a:rPr lang="en-US" altLang="ja-JP" dirty="0"/>
              <a:t> </a:t>
            </a:r>
            <a:r>
              <a:rPr lang="ja-JP" altLang="en-US" dirty="0"/>
              <a:t>鍵の生成 </a:t>
            </a:r>
            <a:r>
              <a:rPr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[Number of bits in a generated key] </a:t>
            </a:r>
            <a:r>
              <a:rPr lang="ja-JP" altLang="en-US" dirty="0" smtClean="0"/>
              <a:t>に </a:t>
            </a:r>
            <a:r>
              <a:rPr lang="en-US" altLang="ja-JP" dirty="0" smtClean="0"/>
              <a:t>4096 </a:t>
            </a:r>
            <a:r>
              <a:rPr lang="ja-JP" altLang="en-US" dirty="0" smtClean="0"/>
              <a:t>を入力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[Generate</a:t>
            </a:r>
            <a:r>
              <a:rPr lang="en-US" altLang="ja-JP" dirty="0"/>
              <a:t>]</a:t>
            </a:r>
            <a:r>
              <a:rPr lang="en-US" altLang="ja-JP" dirty="0" smtClean="0"/>
              <a:t> </a:t>
            </a:r>
            <a:r>
              <a:rPr lang="ja-JP" altLang="en-US" dirty="0" smtClean="0"/>
              <a:t>をクリック</a:t>
            </a:r>
            <a:endParaRPr lang="en-US" altLang="ja-JP" dirty="0" smtClean="0"/>
          </a:p>
          <a:p>
            <a:r>
              <a:rPr lang="en-US" altLang="ja-JP" dirty="0" smtClean="0"/>
              <a:t>“Please generate some randomness by moving the mouse over the blank area” </a:t>
            </a:r>
            <a:r>
              <a:rPr lang="ja-JP" altLang="en-US" dirty="0" smtClean="0"/>
              <a:t>の領域の中でカーソルを適当に動かす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308" y="3735817"/>
            <a:ext cx="3657788" cy="294655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191" y="3695253"/>
            <a:ext cx="3657788" cy="2941471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7591687" y="4340772"/>
            <a:ext cx="3360092" cy="10300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4098629" y="6479627"/>
            <a:ext cx="715108" cy="1676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026845" y="5591503"/>
            <a:ext cx="715108" cy="1676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261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ssh</a:t>
            </a:r>
            <a:r>
              <a:rPr lang="en-US" altLang="ja-JP" dirty="0"/>
              <a:t> </a:t>
            </a:r>
            <a:r>
              <a:rPr lang="ja-JP" altLang="en-US" dirty="0"/>
              <a:t>鍵の生成 </a:t>
            </a:r>
            <a:r>
              <a:rPr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[Public key for pasting into </a:t>
            </a:r>
            <a:r>
              <a:rPr kumimoji="1" lang="en-US" altLang="ja-JP" dirty="0" err="1" smtClean="0"/>
              <a:t>OpenSSH</a:t>
            </a:r>
            <a:r>
              <a:rPr kumimoji="1" lang="en-US" altLang="ja-JP" dirty="0" smtClean="0"/>
              <a:t> server] </a:t>
            </a:r>
            <a:r>
              <a:rPr kumimoji="1" lang="ja-JP" altLang="en-US" dirty="0" smtClean="0"/>
              <a:t>の枠の文字列をコピーしてメモ帳などにペーストして保存する</a:t>
            </a:r>
            <a:r>
              <a:rPr kumimoji="1" lang="en-US" altLang="ja-JP" dirty="0" smtClean="0"/>
              <a:t>.</a:t>
            </a:r>
          </a:p>
          <a:p>
            <a:pPr lvl="1"/>
            <a:r>
              <a:rPr lang="ja-JP" altLang="en-US" dirty="0" smtClean="0">
                <a:solidFill>
                  <a:srgbClr val="FF0000"/>
                </a:solidFill>
              </a:rPr>
              <a:t>スクロール</a:t>
            </a:r>
            <a:r>
              <a:rPr lang="ja-JP" altLang="en-US" dirty="0">
                <a:solidFill>
                  <a:srgbClr val="FF0000"/>
                </a:solidFill>
              </a:rPr>
              <a:t>することに気を付けて最後までコピーする</a:t>
            </a:r>
            <a:r>
              <a:rPr lang="ja-JP" altLang="en-US" dirty="0" smtClean="0">
                <a:solidFill>
                  <a:srgbClr val="FF0000"/>
                </a:solidFill>
              </a:rPr>
              <a:t>こと</a:t>
            </a:r>
            <a:r>
              <a:rPr lang="en-US" altLang="ja-JP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ja-JP" altLang="en-US" dirty="0" smtClean="0"/>
              <a:t>どこにどんなファイル名で保存しても良い</a:t>
            </a:r>
            <a:r>
              <a:rPr lang="en-US" altLang="ja-JP" dirty="0" smtClean="0"/>
              <a:t>. </a:t>
            </a:r>
            <a:r>
              <a:rPr lang="ja-JP" altLang="en-US" dirty="0" smtClean="0">
                <a:solidFill>
                  <a:srgbClr val="FF0000"/>
                </a:solidFill>
              </a:rPr>
              <a:t>ただし場所を覚えておくこと</a:t>
            </a:r>
            <a:r>
              <a:rPr lang="en-US" altLang="ja-JP" dirty="0" smtClean="0">
                <a:solidFill>
                  <a:srgbClr val="FF0000"/>
                </a:solidFill>
              </a:rPr>
              <a:t>.</a:t>
            </a:r>
          </a:p>
          <a:p>
            <a:pPr lvl="2"/>
            <a:r>
              <a:rPr lang="ja-JP" altLang="en-US" dirty="0" smtClean="0"/>
              <a:t>ファイル名に決まりはないが</a:t>
            </a:r>
            <a:r>
              <a:rPr lang="en-US" altLang="ja-JP" dirty="0" smtClean="0"/>
              <a:t>, </a:t>
            </a:r>
            <a:r>
              <a:rPr lang="ja-JP" altLang="en-US" dirty="0" smtClean="0"/>
              <a:t>例えば </a:t>
            </a:r>
            <a:r>
              <a:rPr lang="en-US" altLang="ja-JP" dirty="0" smtClean="0"/>
              <a:t>id_rsa.pub.txt</a:t>
            </a:r>
            <a:endParaRPr kumimoji="1" lang="en-US" altLang="ja-JP" dirty="0" smtClean="0"/>
          </a:p>
          <a:p>
            <a:r>
              <a:rPr lang="en-US" altLang="ja-JP" dirty="0" smtClean="0"/>
              <a:t>[Key passphrase] </a:t>
            </a:r>
            <a:r>
              <a:rPr lang="ja-JP" altLang="en-US" dirty="0" smtClean="0"/>
              <a:t>にパスフレーズを入力する</a:t>
            </a:r>
            <a:endParaRPr lang="en-US" altLang="ja-JP" dirty="0" smtClean="0"/>
          </a:p>
          <a:p>
            <a:r>
              <a:rPr lang="en-US" altLang="ja-JP" dirty="0" smtClean="0"/>
              <a:t>[</a:t>
            </a:r>
            <a:r>
              <a:rPr lang="en-US" altLang="ja-JP" dirty="0"/>
              <a:t>Confirm passphrase] </a:t>
            </a:r>
            <a:r>
              <a:rPr lang="ja-JP" altLang="en-US" dirty="0" smtClean="0"/>
              <a:t>に同じパスフレーズを入力する</a:t>
            </a:r>
            <a:r>
              <a:rPr lang="en-US" altLang="ja-JP" dirty="0" smtClean="0"/>
              <a:t>.</a:t>
            </a:r>
          </a:p>
          <a:p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825625"/>
            <a:ext cx="4565885" cy="366413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6400800" y="2585545"/>
            <a:ext cx="4141076" cy="5465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400800" y="3552496"/>
            <a:ext cx="4141076" cy="1681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6400800" y="3723838"/>
            <a:ext cx="4141076" cy="1681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800850" y="2582368"/>
            <a:ext cx="3741026" cy="546538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ここ</a:t>
            </a:r>
            <a:r>
              <a:rPr kumimoji="1" lang="ja-JP" altLang="en-US" dirty="0" smtClean="0"/>
              <a:t>の文字列をコピー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6436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ssh</a:t>
            </a:r>
            <a:r>
              <a:rPr lang="en-US" altLang="ja-JP" dirty="0"/>
              <a:t> </a:t>
            </a:r>
            <a:r>
              <a:rPr lang="ja-JP" altLang="en-US" dirty="0"/>
              <a:t>鍵の生成 </a:t>
            </a:r>
            <a:r>
              <a:rPr lang="en-US" altLang="ja-JP" dirty="0"/>
              <a:t>4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[Save public key] </a:t>
            </a:r>
            <a:r>
              <a:rPr kumimoji="1" lang="ja-JP" altLang="en-US" dirty="0" smtClean="0"/>
              <a:t>を押して公開鍵を保存</a:t>
            </a:r>
            <a:r>
              <a:rPr kumimoji="1" lang="en-US" altLang="ja-JP" dirty="0" smtClean="0"/>
              <a:t>.</a:t>
            </a:r>
          </a:p>
          <a:p>
            <a:pPr lvl="1"/>
            <a:r>
              <a:rPr lang="ja-JP" altLang="en-US" dirty="0" smtClean="0"/>
              <a:t>どこにどんなファイル名で保存しても良い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良</a:t>
            </a:r>
            <a:r>
              <a:rPr kumimoji="1" lang="ja-JP" altLang="en-US" dirty="0" smtClean="0"/>
              <a:t>くあるファイル名は </a:t>
            </a:r>
            <a:r>
              <a:rPr kumimoji="1" lang="en-US" altLang="ja-JP" dirty="0" smtClean="0"/>
              <a:t>id_rsa.pub</a:t>
            </a:r>
          </a:p>
          <a:p>
            <a:r>
              <a:rPr lang="en-US" altLang="ja-JP" dirty="0"/>
              <a:t>[Save </a:t>
            </a:r>
            <a:r>
              <a:rPr lang="en-US" altLang="ja-JP" dirty="0" smtClean="0"/>
              <a:t>private </a:t>
            </a:r>
            <a:r>
              <a:rPr lang="en-US" altLang="ja-JP" dirty="0"/>
              <a:t>key] </a:t>
            </a:r>
            <a:r>
              <a:rPr lang="ja-JP" altLang="en-US" dirty="0"/>
              <a:t>を</a:t>
            </a:r>
            <a:r>
              <a:rPr lang="ja-JP" altLang="en-US" dirty="0" smtClean="0"/>
              <a:t>押して</a:t>
            </a:r>
            <a:r>
              <a:rPr lang="ja-JP" altLang="en-US" dirty="0"/>
              <a:t>秘密</a:t>
            </a:r>
            <a:r>
              <a:rPr lang="ja-JP" altLang="en-US" dirty="0" smtClean="0"/>
              <a:t>鍵</a:t>
            </a:r>
            <a:r>
              <a:rPr lang="ja-JP" altLang="en-US" dirty="0"/>
              <a:t>を保存</a:t>
            </a:r>
            <a:r>
              <a:rPr lang="en-US" altLang="ja-JP" dirty="0"/>
              <a:t>.</a:t>
            </a:r>
          </a:p>
          <a:p>
            <a:pPr lvl="1"/>
            <a:r>
              <a:rPr lang="ja-JP" altLang="en-US" dirty="0"/>
              <a:t>どこにどんなファイル名で保存しても良い</a:t>
            </a:r>
            <a:endParaRPr lang="en-US" altLang="ja-JP" dirty="0"/>
          </a:p>
          <a:p>
            <a:pPr lvl="1"/>
            <a:r>
              <a:rPr lang="ja-JP" altLang="en-US" dirty="0"/>
              <a:t>良くあるファイル名は </a:t>
            </a:r>
            <a:r>
              <a:rPr lang="en-US" altLang="ja-JP" dirty="0" err="1" smtClean="0"/>
              <a:t>id_rsa</a:t>
            </a:r>
            <a:endParaRPr lang="en-US" altLang="ja-JP" dirty="0" smtClean="0"/>
          </a:p>
          <a:p>
            <a:r>
              <a:rPr lang="ja-JP" altLang="en-US" dirty="0">
                <a:solidFill>
                  <a:srgbClr val="FF0000"/>
                </a:solidFill>
              </a:rPr>
              <a:t>保存</a:t>
            </a:r>
            <a:r>
              <a:rPr lang="ja-JP" altLang="en-US" dirty="0" smtClean="0">
                <a:solidFill>
                  <a:srgbClr val="FF0000"/>
                </a:solidFill>
              </a:rPr>
              <a:t>したファイルの場所は覚えておくこと</a:t>
            </a:r>
            <a:r>
              <a:rPr lang="en-US" altLang="ja-JP" dirty="0" smtClean="0">
                <a:solidFill>
                  <a:srgbClr val="FF0000"/>
                </a:solidFill>
              </a:rPr>
              <a:t>.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825625"/>
            <a:ext cx="4565885" cy="3664138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9522372" y="4591323"/>
            <a:ext cx="1024328" cy="1786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8442864" y="4591323"/>
            <a:ext cx="1024328" cy="1786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2168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itpass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サーバへの公開鍵の登録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 smtClean="0"/>
              <a:t>アカウント申請</a:t>
            </a:r>
            <a:r>
              <a:rPr lang="en-US" altLang="ja-JP" dirty="0" smtClean="0"/>
              <a:t>, </a:t>
            </a:r>
            <a:r>
              <a:rPr lang="ja-JP" altLang="en-US" dirty="0" smtClean="0"/>
              <a:t>もしくは</a:t>
            </a:r>
            <a:r>
              <a:rPr lang="en-US" altLang="ja-JP" dirty="0" smtClean="0"/>
              <a:t>, </a:t>
            </a:r>
            <a:r>
              <a:rPr lang="ja-JP" altLang="en-US" dirty="0" smtClean="0"/>
              <a:t>アカウント発効後の内容変更において</a:t>
            </a:r>
            <a:r>
              <a:rPr lang="en-US" altLang="ja-JP" dirty="0" smtClean="0"/>
              <a:t>, </a:t>
            </a:r>
            <a:endParaRPr lang="en-US" altLang="ja-JP" dirty="0"/>
          </a:p>
          <a:p>
            <a:pPr lvl="1"/>
            <a:r>
              <a:rPr kumimoji="1" lang="en-US" altLang="ja-JP" dirty="0" smtClean="0"/>
              <a:t>[</a:t>
            </a:r>
            <a:r>
              <a:rPr kumimoji="1" lang="ja-JP" altLang="en-US" dirty="0" smtClean="0"/>
              <a:t>公開鍵</a:t>
            </a:r>
            <a:r>
              <a:rPr kumimoji="1" lang="en-US" altLang="ja-JP" dirty="0" smtClean="0"/>
              <a:t>]</a:t>
            </a:r>
            <a:r>
              <a:rPr lang="ja-JP" altLang="en-US" dirty="0"/>
              <a:t> </a:t>
            </a:r>
            <a:r>
              <a:rPr lang="ja-JP" altLang="en-US" dirty="0" smtClean="0"/>
              <a:t>欄に </a:t>
            </a:r>
            <a:r>
              <a:rPr lang="en-US" altLang="ja-JP" dirty="0"/>
              <a:t>[Public key for pasting into </a:t>
            </a:r>
            <a:r>
              <a:rPr lang="en-US" altLang="ja-JP" dirty="0" err="1"/>
              <a:t>OpenSSH</a:t>
            </a:r>
            <a:r>
              <a:rPr lang="en-US" altLang="ja-JP" dirty="0"/>
              <a:t> server</a:t>
            </a:r>
            <a:r>
              <a:rPr lang="en-US" altLang="ja-JP" dirty="0" smtClean="0"/>
              <a:t>] </a:t>
            </a:r>
            <a:r>
              <a:rPr lang="ja-JP" altLang="en-US" dirty="0" smtClean="0"/>
              <a:t>の枠の文字列をコピー</a:t>
            </a:r>
            <a:r>
              <a:rPr lang="en-US" altLang="ja-JP" dirty="0" smtClean="0"/>
              <a:t>.</a:t>
            </a:r>
          </a:p>
          <a:p>
            <a:pPr lvl="1"/>
            <a:r>
              <a:rPr kumimoji="1" lang="en-US" altLang="ja-JP" dirty="0" smtClean="0"/>
              <a:t>[</a:t>
            </a:r>
            <a:r>
              <a:rPr kumimoji="1" lang="ja-JP" altLang="en-US" dirty="0" smtClean="0"/>
              <a:t>公開鍵の設定方法</a:t>
            </a:r>
            <a:r>
              <a:rPr kumimoji="1" lang="en-US" altLang="ja-JP" dirty="0" smtClean="0"/>
              <a:t>]</a:t>
            </a:r>
            <a:r>
              <a:rPr lang="ja-JP" altLang="en-US" dirty="0"/>
              <a:t>の</a:t>
            </a:r>
            <a:r>
              <a:rPr kumimoji="1" lang="ja-JP" altLang="en-US" dirty="0" smtClean="0"/>
              <a:t>「追加」をチェック</a:t>
            </a:r>
            <a:r>
              <a:rPr kumimoji="1" lang="en-US" altLang="ja-JP" dirty="0" smtClean="0"/>
              <a:t>.</a:t>
            </a:r>
          </a:p>
          <a:p>
            <a:pPr lvl="2"/>
            <a:r>
              <a:rPr lang="ja-JP" altLang="en-US" dirty="0"/>
              <a:t>選択肢</a:t>
            </a:r>
            <a:r>
              <a:rPr lang="ja-JP" altLang="en-US" dirty="0" smtClean="0"/>
              <a:t>が一つしかなければそれを選べばよい</a:t>
            </a:r>
            <a:r>
              <a:rPr lang="en-US" altLang="ja-JP" smtClean="0"/>
              <a:t>.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「上書き」すると</a:t>
            </a:r>
            <a:r>
              <a:rPr lang="en-US" altLang="ja-JP" dirty="0" smtClean="0"/>
              <a:t>, </a:t>
            </a:r>
            <a:r>
              <a:rPr lang="ja-JP" altLang="en-US" dirty="0" smtClean="0"/>
              <a:t>これまでに登録してある鍵が削除される</a:t>
            </a:r>
            <a:r>
              <a:rPr lang="en-US" altLang="ja-JP" dirty="0" smtClean="0"/>
              <a:t>.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</a:t>
            </a:r>
            <a:r>
              <a:rPr lang="ja-JP" altLang="en-US" dirty="0" smtClean="0"/>
              <a:t>する</a:t>
            </a:r>
            <a:r>
              <a:rPr lang="en-US" altLang="ja-JP" dirty="0" smtClean="0"/>
              <a:t>.</a:t>
            </a: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6172200" y="1825625"/>
            <a:ext cx="7315576" cy="4572235"/>
            <a:chOff x="4605553" y="1825625"/>
            <a:chExt cx="7315576" cy="4572235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05553" y="1825625"/>
              <a:ext cx="7315576" cy="4572235"/>
            </a:xfrm>
            <a:prstGeom prst="rect">
              <a:avLst/>
            </a:prstGeom>
          </p:spPr>
        </p:pic>
        <p:sp>
          <p:nvSpPr>
            <p:cNvPr id="6" name="正方形/長方形 5"/>
            <p:cNvSpPr/>
            <p:nvPr/>
          </p:nvSpPr>
          <p:spPr>
            <a:xfrm>
              <a:off x="6035984" y="4546225"/>
              <a:ext cx="1871133" cy="3656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6079816" y="4911865"/>
              <a:ext cx="628481" cy="62308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91363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8750</TotalTime>
  <Words>471</Words>
  <Application>Microsoft Office PowerPoint</Application>
  <PresentationFormat>ワイド画面</PresentationFormat>
  <Paragraphs>56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7" baseType="lpstr">
      <vt:lpstr>游ゴシック</vt:lpstr>
      <vt:lpstr>游ゴシック Light</vt:lpstr>
      <vt:lpstr>Arial</vt:lpstr>
      <vt:lpstr>Office テーマ</vt:lpstr>
      <vt:lpstr>MobaXTerm の利用</vt:lpstr>
      <vt:lpstr>MobaXTerm のインストール 1</vt:lpstr>
      <vt:lpstr>MobaXTerm のインストール 2</vt:lpstr>
      <vt:lpstr>MobaXTerm の起動</vt:lpstr>
      <vt:lpstr>ssh 鍵の生成 1</vt:lpstr>
      <vt:lpstr>ssh 鍵の生成 2</vt:lpstr>
      <vt:lpstr>ssh 鍵の生成 3</vt:lpstr>
      <vt:lpstr>ssh 鍵の生成 4</vt:lpstr>
      <vt:lpstr>itpass サーバへの公開鍵の登録</vt:lpstr>
      <vt:lpstr>itpass サーバへのログイン 1</vt:lpstr>
      <vt:lpstr>itpass サーバへのログイン 2</vt:lpstr>
      <vt:lpstr>itpass サーバへのログイン 3</vt:lpstr>
      <vt:lpstr>itpass サーバへのログイン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MobaXTerm の利用</dc:title>
  <dc:creator>Takahashi Yoshiyuki</dc:creator>
  <cp:lastModifiedBy>Takahashi Yoshiyuki</cp:lastModifiedBy>
  <cp:revision>47</cp:revision>
  <dcterms:created xsi:type="dcterms:W3CDTF">2020-08-07T03:37:56Z</dcterms:created>
  <dcterms:modified xsi:type="dcterms:W3CDTF">2021-03-02T04:33:45Z</dcterms:modified>
</cp:coreProperties>
</file>